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459" r:id="rId5"/>
    <p:sldId id="523" r:id="rId6"/>
    <p:sldId id="522" r:id="rId7"/>
    <p:sldId id="516" r:id="rId8"/>
    <p:sldId id="527" r:id="rId9"/>
    <p:sldId id="528" r:id="rId10"/>
    <p:sldId id="520" r:id="rId11"/>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A436"/>
    <a:srgbClr val="781D7E"/>
    <a:srgbClr val="551257"/>
    <a:srgbClr val="54B948"/>
    <a:srgbClr val="CD006B"/>
    <a:srgbClr val="009EE0"/>
    <a:srgbClr val="118BD9"/>
    <a:srgbClr val="00305C"/>
    <a:srgbClr val="004C93"/>
    <a:srgbClr val="00653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74087" autoAdjust="0"/>
  </p:normalViewPr>
  <p:slideViewPr>
    <p:cSldViewPr snapToGrid="0" snapToObjects="1">
      <p:cViewPr varScale="1">
        <p:scale>
          <a:sx n="111" d="100"/>
          <a:sy n="111" d="100"/>
        </p:scale>
        <p:origin x="1482" y="10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ACD23E-F8A4-483D-B1F7-5C4EF0775382}" type="doc">
      <dgm:prSet loTypeId="urn:microsoft.com/office/officeart/2005/8/layout/hList7" loCatId="list" qsTypeId="urn:microsoft.com/office/officeart/2005/8/quickstyle/3d1" qsCatId="3D" csTypeId="urn:microsoft.com/office/officeart/2005/8/colors/colorful4" csCatId="colorful" phldr="1"/>
      <dgm:spPr/>
    </dgm:pt>
    <dgm:pt modelId="{3A030630-7DFC-48D4-A168-B6505303683B}">
      <dgm:prSet phldrT="[Text]"/>
      <dgm:spPr/>
      <dgm:t>
        <a:bodyPr/>
        <a:lstStyle/>
        <a:p>
          <a:r>
            <a:rPr lang="en-US" b="1" dirty="0"/>
            <a:t>Ongoing</a:t>
          </a:r>
        </a:p>
      </dgm:t>
    </dgm:pt>
    <dgm:pt modelId="{6C571032-932E-4EE7-B968-BF1434136C8C}" type="parTrans" cxnId="{FE798ADA-112E-45A5-AD3F-19973E512F4E}">
      <dgm:prSet/>
      <dgm:spPr/>
      <dgm:t>
        <a:bodyPr/>
        <a:lstStyle/>
        <a:p>
          <a:endParaRPr lang="en-US"/>
        </a:p>
      </dgm:t>
    </dgm:pt>
    <dgm:pt modelId="{85538CA1-80BD-4CAB-9113-4FD7A638680A}" type="sibTrans" cxnId="{FE798ADA-112E-45A5-AD3F-19973E512F4E}">
      <dgm:prSet/>
      <dgm:spPr/>
      <dgm:t>
        <a:bodyPr/>
        <a:lstStyle/>
        <a:p>
          <a:endParaRPr lang="en-US"/>
        </a:p>
      </dgm:t>
    </dgm:pt>
    <dgm:pt modelId="{9A0973EC-8943-4588-8291-1DD74753BBF8}">
      <dgm:prSet phldrT="[Text]"/>
      <dgm:spPr/>
      <dgm:t>
        <a:bodyPr/>
        <a:lstStyle/>
        <a:p>
          <a:r>
            <a:rPr lang="en-US" b="1" dirty="0"/>
            <a:t>Separate</a:t>
          </a:r>
        </a:p>
      </dgm:t>
    </dgm:pt>
    <dgm:pt modelId="{6B13029B-E719-47B8-8312-9A9D05D88E11}" type="parTrans" cxnId="{218B547C-D6D7-419C-A694-EBF70A8CD5FF}">
      <dgm:prSet/>
      <dgm:spPr/>
      <dgm:t>
        <a:bodyPr/>
        <a:lstStyle/>
        <a:p>
          <a:endParaRPr lang="en-US"/>
        </a:p>
      </dgm:t>
    </dgm:pt>
    <dgm:pt modelId="{581EFCD8-7D5A-47B8-A748-2DDA0EF5B7B9}" type="sibTrans" cxnId="{218B547C-D6D7-419C-A694-EBF70A8CD5FF}">
      <dgm:prSet/>
      <dgm:spPr/>
      <dgm:t>
        <a:bodyPr/>
        <a:lstStyle/>
        <a:p>
          <a:endParaRPr lang="en-US"/>
        </a:p>
      </dgm:t>
    </dgm:pt>
    <dgm:pt modelId="{D4AF6AAC-29D8-4B76-B024-6D0B2A67332B}" type="pres">
      <dgm:prSet presAssocID="{4CACD23E-F8A4-483D-B1F7-5C4EF0775382}" presName="Name0" presStyleCnt="0">
        <dgm:presLayoutVars>
          <dgm:dir/>
          <dgm:resizeHandles val="exact"/>
        </dgm:presLayoutVars>
      </dgm:prSet>
      <dgm:spPr/>
    </dgm:pt>
    <dgm:pt modelId="{10F0EDBF-BEE8-4C42-BF86-AC007600285C}" type="pres">
      <dgm:prSet presAssocID="{4CACD23E-F8A4-483D-B1F7-5C4EF0775382}" presName="fgShape" presStyleLbl="fgShp" presStyleIdx="0" presStyleCnt="1"/>
      <dgm:spPr/>
    </dgm:pt>
    <dgm:pt modelId="{EEB726EA-E95D-4781-9CF2-E107A969D711}" type="pres">
      <dgm:prSet presAssocID="{4CACD23E-F8A4-483D-B1F7-5C4EF0775382}" presName="linComp" presStyleCnt="0"/>
      <dgm:spPr/>
    </dgm:pt>
    <dgm:pt modelId="{5F3B4007-5E25-4EDE-A772-6988E068E52B}" type="pres">
      <dgm:prSet presAssocID="{3A030630-7DFC-48D4-A168-B6505303683B}" presName="compNode" presStyleCnt="0"/>
      <dgm:spPr/>
    </dgm:pt>
    <dgm:pt modelId="{D44F0818-0A8C-486C-990B-ED5791253CEE}" type="pres">
      <dgm:prSet presAssocID="{3A030630-7DFC-48D4-A168-B6505303683B}" presName="bkgdShape" presStyleLbl="node1" presStyleIdx="0" presStyleCnt="2"/>
      <dgm:spPr/>
    </dgm:pt>
    <dgm:pt modelId="{08D4112A-829F-4D61-B949-8FF0120C52B3}" type="pres">
      <dgm:prSet presAssocID="{3A030630-7DFC-48D4-A168-B6505303683B}" presName="nodeTx" presStyleLbl="node1" presStyleIdx="0" presStyleCnt="2">
        <dgm:presLayoutVars>
          <dgm:bulletEnabled val="1"/>
        </dgm:presLayoutVars>
      </dgm:prSet>
      <dgm:spPr/>
    </dgm:pt>
    <dgm:pt modelId="{B0C3C285-ECE0-4FF3-A0F9-7B0872B40A09}" type="pres">
      <dgm:prSet presAssocID="{3A030630-7DFC-48D4-A168-B6505303683B}" presName="invisiNode" presStyleLbl="node1" presStyleIdx="0" presStyleCnt="2"/>
      <dgm:spPr/>
    </dgm:pt>
    <dgm:pt modelId="{462F2E0D-2458-4D29-A98C-50F6CD112FD6}" type="pres">
      <dgm:prSet presAssocID="{3A030630-7DFC-48D4-A168-B6505303683B}" presName="imagNode"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dgm:spPr>
    </dgm:pt>
    <dgm:pt modelId="{4BDFC6D7-E239-445B-A1AB-55FC08168166}" type="pres">
      <dgm:prSet presAssocID="{85538CA1-80BD-4CAB-9113-4FD7A638680A}" presName="sibTrans" presStyleLbl="sibTrans2D1" presStyleIdx="0" presStyleCnt="0"/>
      <dgm:spPr/>
    </dgm:pt>
    <dgm:pt modelId="{99611794-4901-475B-85B9-EFE1CEF5097B}" type="pres">
      <dgm:prSet presAssocID="{9A0973EC-8943-4588-8291-1DD74753BBF8}" presName="compNode" presStyleCnt="0"/>
      <dgm:spPr/>
    </dgm:pt>
    <dgm:pt modelId="{CFE9B616-E527-47BD-B1FF-FD6E69AB6900}" type="pres">
      <dgm:prSet presAssocID="{9A0973EC-8943-4588-8291-1DD74753BBF8}" presName="bkgdShape" presStyleLbl="node1" presStyleIdx="1" presStyleCnt="2" custScaleX="103013" custScaleY="99135"/>
      <dgm:spPr/>
    </dgm:pt>
    <dgm:pt modelId="{5C8215BA-654F-4E3D-96B2-B0950D6B08BA}" type="pres">
      <dgm:prSet presAssocID="{9A0973EC-8943-4588-8291-1DD74753BBF8}" presName="nodeTx" presStyleLbl="node1" presStyleIdx="1" presStyleCnt="2">
        <dgm:presLayoutVars>
          <dgm:bulletEnabled val="1"/>
        </dgm:presLayoutVars>
      </dgm:prSet>
      <dgm:spPr/>
    </dgm:pt>
    <dgm:pt modelId="{8B4E8CF5-76CC-4293-BD2E-AE85C7872168}" type="pres">
      <dgm:prSet presAssocID="{9A0973EC-8943-4588-8291-1DD74753BBF8}" presName="invisiNode" presStyleLbl="node1" presStyleIdx="1" presStyleCnt="2"/>
      <dgm:spPr/>
    </dgm:pt>
    <dgm:pt modelId="{81D0476F-0DDE-466E-8BC6-24C9B1BD423C}" type="pres">
      <dgm:prSet presAssocID="{9A0973EC-8943-4588-8291-1DD74753BBF8}" presName="imagNode"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t="-9000" b="-9000"/>
          </a:stretch>
        </a:blipFill>
      </dgm:spPr>
    </dgm:pt>
  </dgm:ptLst>
  <dgm:cxnLst>
    <dgm:cxn modelId="{AC8E670A-D3B9-4271-82BC-02809D68EB0F}" type="presOf" srcId="{9A0973EC-8943-4588-8291-1DD74753BBF8}" destId="{CFE9B616-E527-47BD-B1FF-FD6E69AB6900}" srcOrd="0" destOrd="0" presId="urn:microsoft.com/office/officeart/2005/8/layout/hList7"/>
    <dgm:cxn modelId="{EA6FE462-E3DC-46CA-8C89-CCAD86783CE1}" type="presOf" srcId="{85538CA1-80BD-4CAB-9113-4FD7A638680A}" destId="{4BDFC6D7-E239-445B-A1AB-55FC08168166}" srcOrd="0" destOrd="0" presId="urn:microsoft.com/office/officeart/2005/8/layout/hList7"/>
    <dgm:cxn modelId="{8693C464-62D5-45F2-934E-DADAAED189E0}" type="presOf" srcId="{3A030630-7DFC-48D4-A168-B6505303683B}" destId="{08D4112A-829F-4D61-B949-8FF0120C52B3}" srcOrd="1" destOrd="0" presId="urn:microsoft.com/office/officeart/2005/8/layout/hList7"/>
    <dgm:cxn modelId="{6D0AB745-4F49-49E7-B2FF-E1F53813A567}" type="presOf" srcId="{4CACD23E-F8A4-483D-B1F7-5C4EF0775382}" destId="{D4AF6AAC-29D8-4B76-B024-6D0B2A67332B}" srcOrd="0" destOrd="0" presId="urn:microsoft.com/office/officeart/2005/8/layout/hList7"/>
    <dgm:cxn modelId="{C65EDD65-66A5-470E-B866-1EF1687607AB}" type="presOf" srcId="{9A0973EC-8943-4588-8291-1DD74753BBF8}" destId="{5C8215BA-654F-4E3D-96B2-B0950D6B08BA}" srcOrd="1" destOrd="0" presId="urn:microsoft.com/office/officeart/2005/8/layout/hList7"/>
    <dgm:cxn modelId="{218B547C-D6D7-419C-A694-EBF70A8CD5FF}" srcId="{4CACD23E-F8A4-483D-B1F7-5C4EF0775382}" destId="{9A0973EC-8943-4588-8291-1DD74753BBF8}" srcOrd="1" destOrd="0" parTransId="{6B13029B-E719-47B8-8312-9A9D05D88E11}" sibTransId="{581EFCD8-7D5A-47B8-A748-2DDA0EF5B7B9}"/>
    <dgm:cxn modelId="{25CF2397-6DA1-45F6-B6F8-4CBFDEFE1277}" type="presOf" srcId="{3A030630-7DFC-48D4-A168-B6505303683B}" destId="{D44F0818-0A8C-486C-990B-ED5791253CEE}" srcOrd="0" destOrd="0" presId="urn:microsoft.com/office/officeart/2005/8/layout/hList7"/>
    <dgm:cxn modelId="{FE798ADA-112E-45A5-AD3F-19973E512F4E}" srcId="{4CACD23E-F8A4-483D-B1F7-5C4EF0775382}" destId="{3A030630-7DFC-48D4-A168-B6505303683B}" srcOrd="0" destOrd="0" parTransId="{6C571032-932E-4EE7-B968-BF1434136C8C}" sibTransId="{85538CA1-80BD-4CAB-9113-4FD7A638680A}"/>
    <dgm:cxn modelId="{DEE1C295-B73E-4486-9C31-80E410129155}" type="presParOf" srcId="{D4AF6AAC-29D8-4B76-B024-6D0B2A67332B}" destId="{10F0EDBF-BEE8-4C42-BF86-AC007600285C}" srcOrd="0" destOrd="0" presId="urn:microsoft.com/office/officeart/2005/8/layout/hList7"/>
    <dgm:cxn modelId="{45F4308A-637C-4747-B27A-61AECBA40E31}" type="presParOf" srcId="{D4AF6AAC-29D8-4B76-B024-6D0B2A67332B}" destId="{EEB726EA-E95D-4781-9CF2-E107A969D711}" srcOrd="1" destOrd="0" presId="urn:microsoft.com/office/officeart/2005/8/layout/hList7"/>
    <dgm:cxn modelId="{BBDD4AD6-1DEF-469C-8993-538F58FF756A}" type="presParOf" srcId="{EEB726EA-E95D-4781-9CF2-E107A969D711}" destId="{5F3B4007-5E25-4EDE-A772-6988E068E52B}" srcOrd="0" destOrd="0" presId="urn:microsoft.com/office/officeart/2005/8/layout/hList7"/>
    <dgm:cxn modelId="{41DB602A-7665-48A8-B80F-7ECF8F98195D}" type="presParOf" srcId="{5F3B4007-5E25-4EDE-A772-6988E068E52B}" destId="{D44F0818-0A8C-486C-990B-ED5791253CEE}" srcOrd="0" destOrd="0" presId="urn:microsoft.com/office/officeart/2005/8/layout/hList7"/>
    <dgm:cxn modelId="{489D61A7-CA14-4B27-A956-759BF515D9D0}" type="presParOf" srcId="{5F3B4007-5E25-4EDE-A772-6988E068E52B}" destId="{08D4112A-829F-4D61-B949-8FF0120C52B3}" srcOrd="1" destOrd="0" presId="urn:microsoft.com/office/officeart/2005/8/layout/hList7"/>
    <dgm:cxn modelId="{CB131487-BA3F-491E-8FEF-E9A5E63271D5}" type="presParOf" srcId="{5F3B4007-5E25-4EDE-A772-6988E068E52B}" destId="{B0C3C285-ECE0-4FF3-A0F9-7B0872B40A09}" srcOrd="2" destOrd="0" presId="urn:microsoft.com/office/officeart/2005/8/layout/hList7"/>
    <dgm:cxn modelId="{484B9FCC-5F3C-4D47-9EA7-DF036B3CF94C}" type="presParOf" srcId="{5F3B4007-5E25-4EDE-A772-6988E068E52B}" destId="{462F2E0D-2458-4D29-A98C-50F6CD112FD6}" srcOrd="3" destOrd="0" presId="urn:microsoft.com/office/officeart/2005/8/layout/hList7"/>
    <dgm:cxn modelId="{024D9D4E-745F-4773-AB1F-81239F9B9280}" type="presParOf" srcId="{EEB726EA-E95D-4781-9CF2-E107A969D711}" destId="{4BDFC6D7-E239-445B-A1AB-55FC08168166}" srcOrd="1" destOrd="0" presId="urn:microsoft.com/office/officeart/2005/8/layout/hList7"/>
    <dgm:cxn modelId="{69BF8641-2935-4537-A09E-7AF81EF56982}" type="presParOf" srcId="{EEB726EA-E95D-4781-9CF2-E107A969D711}" destId="{99611794-4901-475B-85B9-EFE1CEF5097B}" srcOrd="2" destOrd="0" presId="urn:microsoft.com/office/officeart/2005/8/layout/hList7"/>
    <dgm:cxn modelId="{27675C4E-4518-4D53-BE14-94ECAA35B8F3}" type="presParOf" srcId="{99611794-4901-475B-85B9-EFE1CEF5097B}" destId="{CFE9B616-E527-47BD-B1FF-FD6E69AB6900}" srcOrd="0" destOrd="0" presId="urn:microsoft.com/office/officeart/2005/8/layout/hList7"/>
    <dgm:cxn modelId="{0512C678-C334-48B8-89BF-7A3DDA4477B7}" type="presParOf" srcId="{99611794-4901-475B-85B9-EFE1CEF5097B}" destId="{5C8215BA-654F-4E3D-96B2-B0950D6B08BA}" srcOrd="1" destOrd="0" presId="urn:microsoft.com/office/officeart/2005/8/layout/hList7"/>
    <dgm:cxn modelId="{5A7EAC2C-C460-4F61-9136-0DBC3B0342F7}" type="presParOf" srcId="{99611794-4901-475B-85B9-EFE1CEF5097B}" destId="{8B4E8CF5-76CC-4293-BD2E-AE85C7872168}" srcOrd="2" destOrd="0" presId="urn:microsoft.com/office/officeart/2005/8/layout/hList7"/>
    <dgm:cxn modelId="{218CD1ED-5D49-4346-A8FA-8CB63B78BAC3}" type="presParOf" srcId="{99611794-4901-475B-85B9-EFE1CEF5097B}" destId="{81D0476F-0DDE-466E-8BC6-24C9B1BD423C}" srcOrd="3" destOrd="0" presId="urn:microsoft.com/office/officeart/2005/8/layout/hList7"/>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DCE108-6180-4113-8B8D-8D4284656E74}" type="doc">
      <dgm:prSet loTypeId="urn:microsoft.com/office/officeart/2005/8/layout/matrix3" loCatId="matrix" qsTypeId="urn:microsoft.com/office/officeart/2005/8/quickstyle/3d3" qsCatId="3D" csTypeId="urn:microsoft.com/office/officeart/2005/8/colors/colorful1" csCatId="colorful" phldr="1"/>
      <dgm:spPr/>
      <dgm:t>
        <a:bodyPr/>
        <a:lstStyle/>
        <a:p>
          <a:endParaRPr lang="en-US"/>
        </a:p>
      </dgm:t>
    </dgm:pt>
    <dgm:pt modelId="{33F42DC1-F9DF-4F08-A189-77CA1A5B7DA9}">
      <dgm:prSet phldrT="[Text]"/>
      <dgm:spPr/>
      <dgm:t>
        <a:bodyPr/>
        <a:lstStyle/>
        <a:p>
          <a:r>
            <a:rPr lang="en-US" b="1" dirty="0"/>
            <a:t>Staff</a:t>
          </a:r>
        </a:p>
      </dgm:t>
    </dgm:pt>
    <dgm:pt modelId="{1B77F158-2C04-402D-BCA5-D50F04443E45}" type="parTrans" cxnId="{FC0DF938-2747-43D6-BD40-731672AB5BAC}">
      <dgm:prSet/>
      <dgm:spPr/>
      <dgm:t>
        <a:bodyPr/>
        <a:lstStyle/>
        <a:p>
          <a:endParaRPr lang="en-US" b="1"/>
        </a:p>
      </dgm:t>
    </dgm:pt>
    <dgm:pt modelId="{51C32696-2767-4279-BB69-63E79B679FED}" type="sibTrans" cxnId="{FC0DF938-2747-43D6-BD40-731672AB5BAC}">
      <dgm:prSet/>
      <dgm:spPr/>
      <dgm:t>
        <a:bodyPr/>
        <a:lstStyle/>
        <a:p>
          <a:endParaRPr lang="en-US" b="1"/>
        </a:p>
      </dgm:t>
    </dgm:pt>
    <dgm:pt modelId="{67457174-9288-46F4-AD77-B916E847DB23}">
      <dgm:prSet phldrT="[Text]"/>
      <dgm:spPr/>
      <dgm:t>
        <a:bodyPr/>
        <a:lstStyle/>
        <a:p>
          <a:r>
            <a:rPr lang="en-US" b="1" dirty="0"/>
            <a:t>Supervisors</a:t>
          </a:r>
        </a:p>
      </dgm:t>
    </dgm:pt>
    <dgm:pt modelId="{F1B77F33-AACF-4959-8511-05CB70C7052C}" type="parTrans" cxnId="{5030CFD9-D7BB-44D3-88B8-B57C47CACF83}">
      <dgm:prSet/>
      <dgm:spPr/>
      <dgm:t>
        <a:bodyPr/>
        <a:lstStyle/>
        <a:p>
          <a:endParaRPr lang="en-US" b="1"/>
        </a:p>
      </dgm:t>
    </dgm:pt>
    <dgm:pt modelId="{7C09FB34-1449-4BB8-B214-98D07DA7D005}" type="sibTrans" cxnId="{5030CFD9-D7BB-44D3-88B8-B57C47CACF83}">
      <dgm:prSet/>
      <dgm:spPr/>
      <dgm:t>
        <a:bodyPr/>
        <a:lstStyle/>
        <a:p>
          <a:endParaRPr lang="en-US" b="1"/>
        </a:p>
      </dgm:t>
    </dgm:pt>
    <dgm:pt modelId="{EBBF1551-284B-4773-9E4C-1AECFDF493EB}">
      <dgm:prSet phldrT="[Text]"/>
      <dgm:spPr/>
      <dgm:t>
        <a:bodyPr/>
        <a:lstStyle/>
        <a:p>
          <a:r>
            <a:rPr lang="en-US" b="1" dirty="0"/>
            <a:t>Department Managers</a:t>
          </a:r>
        </a:p>
      </dgm:t>
    </dgm:pt>
    <dgm:pt modelId="{38A3F54F-14FB-4CA6-9D01-666310425AB2}" type="parTrans" cxnId="{5C35F72D-21A5-465A-8CF9-FD7F761020DA}">
      <dgm:prSet/>
      <dgm:spPr/>
      <dgm:t>
        <a:bodyPr/>
        <a:lstStyle/>
        <a:p>
          <a:endParaRPr lang="en-US" b="1"/>
        </a:p>
      </dgm:t>
    </dgm:pt>
    <dgm:pt modelId="{94124D8E-8D1E-479F-8A17-E78B8C868C81}" type="sibTrans" cxnId="{5C35F72D-21A5-465A-8CF9-FD7F761020DA}">
      <dgm:prSet/>
      <dgm:spPr/>
      <dgm:t>
        <a:bodyPr/>
        <a:lstStyle/>
        <a:p>
          <a:endParaRPr lang="en-US" b="1"/>
        </a:p>
      </dgm:t>
    </dgm:pt>
    <dgm:pt modelId="{2D220636-1CAD-438B-A2A6-4767BA7BB985}">
      <dgm:prSet phldrT="[Text]"/>
      <dgm:spPr/>
      <dgm:t>
        <a:bodyPr/>
        <a:lstStyle/>
        <a:p>
          <a:r>
            <a:rPr lang="en-US" b="1" dirty="0"/>
            <a:t>Senior Administration</a:t>
          </a:r>
        </a:p>
      </dgm:t>
    </dgm:pt>
    <dgm:pt modelId="{71FC4E74-0E98-4109-83D3-23715A3BC65C}" type="parTrans" cxnId="{6ACB809C-00CE-4A21-83A3-DB54B80F2DB8}">
      <dgm:prSet/>
      <dgm:spPr/>
      <dgm:t>
        <a:bodyPr/>
        <a:lstStyle/>
        <a:p>
          <a:endParaRPr lang="en-US" b="1"/>
        </a:p>
      </dgm:t>
    </dgm:pt>
    <dgm:pt modelId="{BE8C3B5E-08C9-4C75-9135-E7DAB1D4917A}" type="sibTrans" cxnId="{6ACB809C-00CE-4A21-83A3-DB54B80F2DB8}">
      <dgm:prSet/>
      <dgm:spPr/>
      <dgm:t>
        <a:bodyPr/>
        <a:lstStyle/>
        <a:p>
          <a:endParaRPr lang="en-US" b="1"/>
        </a:p>
      </dgm:t>
    </dgm:pt>
    <dgm:pt modelId="{FE206AB3-B15F-4654-A382-4148304C46F4}" type="pres">
      <dgm:prSet presAssocID="{47DCE108-6180-4113-8B8D-8D4284656E74}" presName="matrix" presStyleCnt="0">
        <dgm:presLayoutVars>
          <dgm:chMax val="1"/>
          <dgm:dir/>
          <dgm:resizeHandles val="exact"/>
        </dgm:presLayoutVars>
      </dgm:prSet>
      <dgm:spPr/>
    </dgm:pt>
    <dgm:pt modelId="{1EA5E2F2-C6DA-4F8E-A38F-F3852135AEF1}" type="pres">
      <dgm:prSet presAssocID="{47DCE108-6180-4113-8B8D-8D4284656E74}" presName="diamond" presStyleLbl="bgShp" presStyleIdx="0" presStyleCnt="1"/>
      <dgm:spPr/>
    </dgm:pt>
    <dgm:pt modelId="{7C2797AA-E51C-48BE-AE51-811C62D2806E}" type="pres">
      <dgm:prSet presAssocID="{47DCE108-6180-4113-8B8D-8D4284656E74}" presName="quad1" presStyleLbl="node1" presStyleIdx="0" presStyleCnt="4">
        <dgm:presLayoutVars>
          <dgm:chMax val="0"/>
          <dgm:chPref val="0"/>
          <dgm:bulletEnabled val="1"/>
        </dgm:presLayoutVars>
      </dgm:prSet>
      <dgm:spPr/>
    </dgm:pt>
    <dgm:pt modelId="{E3C27482-84C4-406A-8CB9-673E0DC6A37D}" type="pres">
      <dgm:prSet presAssocID="{47DCE108-6180-4113-8B8D-8D4284656E74}" presName="quad2" presStyleLbl="node1" presStyleIdx="1" presStyleCnt="4">
        <dgm:presLayoutVars>
          <dgm:chMax val="0"/>
          <dgm:chPref val="0"/>
          <dgm:bulletEnabled val="1"/>
        </dgm:presLayoutVars>
      </dgm:prSet>
      <dgm:spPr/>
    </dgm:pt>
    <dgm:pt modelId="{F9069D8F-9B50-4161-9FFC-8678C2D0D82E}" type="pres">
      <dgm:prSet presAssocID="{47DCE108-6180-4113-8B8D-8D4284656E74}" presName="quad3" presStyleLbl="node1" presStyleIdx="2" presStyleCnt="4">
        <dgm:presLayoutVars>
          <dgm:chMax val="0"/>
          <dgm:chPref val="0"/>
          <dgm:bulletEnabled val="1"/>
        </dgm:presLayoutVars>
      </dgm:prSet>
      <dgm:spPr/>
    </dgm:pt>
    <dgm:pt modelId="{A49B90E2-7965-4B37-88F5-95217D14DD77}" type="pres">
      <dgm:prSet presAssocID="{47DCE108-6180-4113-8B8D-8D4284656E74}" presName="quad4" presStyleLbl="node1" presStyleIdx="3" presStyleCnt="4">
        <dgm:presLayoutVars>
          <dgm:chMax val="0"/>
          <dgm:chPref val="0"/>
          <dgm:bulletEnabled val="1"/>
        </dgm:presLayoutVars>
      </dgm:prSet>
      <dgm:spPr/>
    </dgm:pt>
  </dgm:ptLst>
  <dgm:cxnLst>
    <dgm:cxn modelId="{37210100-F303-4CD5-9BF3-3F7B36BBFB8C}" type="presOf" srcId="{33F42DC1-F9DF-4F08-A189-77CA1A5B7DA9}" destId="{7C2797AA-E51C-48BE-AE51-811C62D2806E}" srcOrd="0" destOrd="0" presId="urn:microsoft.com/office/officeart/2005/8/layout/matrix3"/>
    <dgm:cxn modelId="{FA175008-7A71-45AA-BD85-5CBDDF2D6FCF}" type="presOf" srcId="{47DCE108-6180-4113-8B8D-8D4284656E74}" destId="{FE206AB3-B15F-4654-A382-4148304C46F4}" srcOrd="0" destOrd="0" presId="urn:microsoft.com/office/officeart/2005/8/layout/matrix3"/>
    <dgm:cxn modelId="{5C35F72D-21A5-465A-8CF9-FD7F761020DA}" srcId="{47DCE108-6180-4113-8B8D-8D4284656E74}" destId="{EBBF1551-284B-4773-9E4C-1AECFDF493EB}" srcOrd="2" destOrd="0" parTransId="{38A3F54F-14FB-4CA6-9D01-666310425AB2}" sibTransId="{94124D8E-8D1E-479F-8A17-E78B8C868C81}"/>
    <dgm:cxn modelId="{FC0DF938-2747-43D6-BD40-731672AB5BAC}" srcId="{47DCE108-6180-4113-8B8D-8D4284656E74}" destId="{33F42DC1-F9DF-4F08-A189-77CA1A5B7DA9}" srcOrd="0" destOrd="0" parTransId="{1B77F158-2C04-402D-BCA5-D50F04443E45}" sibTransId="{51C32696-2767-4279-BB69-63E79B679FED}"/>
    <dgm:cxn modelId="{B9F7AB70-3539-423F-A829-7BED3EEC82DA}" type="presOf" srcId="{2D220636-1CAD-438B-A2A6-4767BA7BB985}" destId="{A49B90E2-7965-4B37-88F5-95217D14DD77}" srcOrd="0" destOrd="0" presId="urn:microsoft.com/office/officeart/2005/8/layout/matrix3"/>
    <dgm:cxn modelId="{81B88E55-5991-451A-825F-F145FFECDD2E}" type="presOf" srcId="{67457174-9288-46F4-AD77-B916E847DB23}" destId="{E3C27482-84C4-406A-8CB9-673E0DC6A37D}" srcOrd="0" destOrd="0" presId="urn:microsoft.com/office/officeart/2005/8/layout/matrix3"/>
    <dgm:cxn modelId="{6ACB809C-00CE-4A21-83A3-DB54B80F2DB8}" srcId="{47DCE108-6180-4113-8B8D-8D4284656E74}" destId="{2D220636-1CAD-438B-A2A6-4767BA7BB985}" srcOrd="3" destOrd="0" parTransId="{71FC4E74-0E98-4109-83D3-23715A3BC65C}" sibTransId="{BE8C3B5E-08C9-4C75-9135-E7DAB1D4917A}"/>
    <dgm:cxn modelId="{5030CFD9-D7BB-44D3-88B8-B57C47CACF83}" srcId="{47DCE108-6180-4113-8B8D-8D4284656E74}" destId="{67457174-9288-46F4-AD77-B916E847DB23}" srcOrd="1" destOrd="0" parTransId="{F1B77F33-AACF-4959-8511-05CB70C7052C}" sibTransId="{7C09FB34-1449-4BB8-B214-98D07DA7D005}"/>
    <dgm:cxn modelId="{F9A074DA-C31A-4C7A-9AC5-6C701460D2D3}" type="presOf" srcId="{EBBF1551-284B-4773-9E4C-1AECFDF493EB}" destId="{F9069D8F-9B50-4161-9FFC-8678C2D0D82E}" srcOrd="0" destOrd="0" presId="urn:microsoft.com/office/officeart/2005/8/layout/matrix3"/>
    <dgm:cxn modelId="{DABCBD95-9FE0-4523-9099-33BAD153D323}" type="presParOf" srcId="{FE206AB3-B15F-4654-A382-4148304C46F4}" destId="{1EA5E2F2-C6DA-4F8E-A38F-F3852135AEF1}" srcOrd="0" destOrd="0" presId="urn:microsoft.com/office/officeart/2005/8/layout/matrix3"/>
    <dgm:cxn modelId="{1C2FA112-5B66-4191-913A-35989B994EE9}" type="presParOf" srcId="{FE206AB3-B15F-4654-A382-4148304C46F4}" destId="{7C2797AA-E51C-48BE-AE51-811C62D2806E}" srcOrd="1" destOrd="0" presId="urn:microsoft.com/office/officeart/2005/8/layout/matrix3"/>
    <dgm:cxn modelId="{84370F9D-8CC9-45E2-8241-97F660CF3598}" type="presParOf" srcId="{FE206AB3-B15F-4654-A382-4148304C46F4}" destId="{E3C27482-84C4-406A-8CB9-673E0DC6A37D}" srcOrd="2" destOrd="0" presId="urn:microsoft.com/office/officeart/2005/8/layout/matrix3"/>
    <dgm:cxn modelId="{90BBE100-DEC7-420E-8CCA-CAFF459ABC9A}" type="presParOf" srcId="{FE206AB3-B15F-4654-A382-4148304C46F4}" destId="{F9069D8F-9B50-4161-9FFC-8678C2D0D82E}" srcOrd="3" destOrd="0" presId="urn:microsoft.com/office/officeart/2005/8/layout/matrix3"/>
    <dgm:cxn modelId="{FA81D196-865A-4B14-A4BB-D647CB68D6A5}" type="presParOf" srcId="{FE206AB3-B15F-4654-A382-4148304C46F4}" destId="{A49B90E2-7965-4B37-88F5-95217D14DD77}" srcOrd="4" destOrd="0" presId="urn:microsoft.com/office/officeart/2005/8/layout/matrix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84FD0C-6A36-4B72-81F0-3E8183D98B95}" type="doc">
      <dgm:prSet loTypeId="urn:microsoft.com/office/officeart/2008/layout/AlternatingHexagons" loCatId="list" qsTypeId="urn:microsoft.com/office/officeart/2005/8/quickstyle/3d5" qsCatId="3D" csTypeId="urn:microsoft.com/office/officeart/2005/8/colors/colorful1" csCatId="colorful" phldr="1"/>
      <dgm:spPr>
        <a:scene3d>
          <a:camera prst="isometricOffAxis2Left" zoom="95000">
            <a:rot lat="21243599" lon="2974696" rev="16247779"/>
          </a:camera>
          <a:lightRig rig="flat" dir="t"/>
        </a:scene3d>
      </dgm:spPr>
      <dgm:t>
        <a:bodyPr/>
        <a:lstStyle/>
        <a:p>
          <a:endParaRPr lang="en-US"/>
        </a:p>
      </dgm:t>
    </dgm:pt>
    <dgm:pt modelId="{ECD03D95-FB82-4233-A1AF-4B75C0984908}">
      <dgm:prSet phldrT="[Text]" custT="1"/>
      <dgm:spPr/>
      <dgm:t>
        <a:bodyPr vert="vert270"/>
        <a:lstStyle/>
        <a:p>
          <a:r>
            <a:rPr lang="en-US" sz="1200" b="1" dirty="0">
              <a:solidFill>
                <a:schemeClr val="tx1"/>
              </a:solidFill>
            </a:rPr>
            <a:t>Control Environment</a:t>
          </a:r>
        </a:p>
      </dgm:t>
    </dgm:pt>
    <dgm:pt modelId="{51DC793A-2203-426B-9ECB-ADE117EC7270}" type="parTrans" cxnId="{326B3583-8A22-40CE-A075-25D5F7F612B4}">
      <dgm:prSet/>
      <dgm:spPr/>
      <dgm:t>
        <a:bodyPr/>
        <a:lstStyle/>
        <a:p>
          <a:endParaRPr lang="en-US" b="1">
            <a:solidFill>
              <a:schemeClr val="tx1"/>
            </a:solidFill>
          </a:endParaRPr>
        </a:p>
      </dgm:t>
    </dgm:pt>
    <dgm:pt modelId="{E67EDAF4-33D6-4FD0-825C-9578C22EBB80}" type="sibTrans" cxnId="{326B3583-8A22-40CE-A075-25D5F7F612B4}">
      <dgm:prSet custT="1"/>
      <dgm:spPr/>
      <dgm:t>
        <a:bodyPr vert="vert270"/>
        <a:lstStyle/>
        <a:p>
          <a:r>
            <a:rPr lang="en-US" sz="1400" b="1" dirty="0">
              <a:solidFill>
                <a:schemeClr val="tx1"/>
              </a:solidFill>
            </a:rPr>
            <a:t>Procurement</a:t>
          </a:r>
        </a:p>
      </dgm:t>
    </dgm:pt>
    <dgm:pt modelId="{FBF14999-DB18-41AC-96AB-C26BD4C143E1}">
      <dgm:prSet phldrT="[Text]" custT="1"/>
      <dgm:spPr/>
      <dgm:t>
        <a:bodyPr vert="vert270"/>
        <a:lstStyle/>
        <a:p>
          <a:r>
            <a:rPr lang="en-US" sz="1400" b="1" dirty="0">
              <a:solidFill>
                <a:schemeClr val="tx1"/>
              </a:solidFill>
            </a:rPr>
            <a:t>HR/Payroll</a:t>
          </a:r>
        </a:p>
      </dgm:t>
    </dgm:pt>
    <dgm:pt modelId="{31F8D5D5-24FD-4D40-BE4D-EAEFE02197CE}" type="parTrans" cxnId="{BA3ABDFA-0413-43D4-90B1-22F0F980A6DD}">
      <dgm:prSet/>
      <dgm:spPr/>
      <dgm:t>
        <a:bodyPr/>
        <a:lstStyle/>
        <a:p>
          <a:endParaRPr lang="en-US" b="1">
            <a:solidFill>
              <a:schemeClr val="tx1"/>
            </a:solidFill>
          </a:endParaRPr>
        </a:p>
      </dgm:t>
    </dgm:pt>
    <dgm:pt modelId="{358B5CA9-6B1F-4E6C-AA89-5ECF51468305}" type="sibTrans" cxnId="{BA3ABDFA-0413-43D4-90B1-22F0F980A6DD}">
      <dgm:prSet/>
      <dgm:spPr/>
      <dgm:t>
        <a:bodyPr vert="vert270"/>
        <a:lstStyle/>
        <a:p>
          <a:r>
            <a:rPr lang="en-US" b="1">
              <a:solidFill>
                <a:schemeClr val="tx1"/>
              </a:solidFill>
            </a:rPr>
            <a:t>Revenue/Cash Management</a:t>
          </a:r>
          <a:endParaRPr lang="en-US" b="1" dirty="0">
            <a:solidFill>
              <a:schemeClr val="tx1"/>
            </a:solidFill>
          </a:endParaRPr>
        </a:p>
      </dgm:t>
    </dgm:pt>
    <dgm:pt modelId="{62BE9DEC-3EAB-41E6-9E3B-848D535E133A}">
      <dgm:prSet custT="1"/>
      <dgm:spPr/>
      <dgm:t>
        <a:bodyPr vert="vert270"/>
        <a:lstStyle/>
        <a:p>
          <a:r>
            <a:rPr lang="en-US" sz="1400" b="1" dirty="0">
              <a:solidFill>
                <a:schemeClr val="tx1"/>
              </a:solidFill>
            </a:rPr>
            <a:t>Computer Operations</a:t>
          </a:r>
        </a:p>
      </dgm:t>
    </dgm:pt>
    <dgm:pt modelId="{76C286CC-7423-4A4F-9143-71999EA01C67}" type="parTrans" cxnId="{BFCCC7C9-DCDD-403D-AE4B-7828043DB362}">
      <dgm:prSet/>
      <dgm:spPr/>
      <dgm:t>
        <a:bodyPr/>
        <a:lstStyle/>
        <a:p>
          <a:endParaRPr lang="en-US" b="1">
            <a:solidFill>
              <a:schemeClr val="tx1"/>
            </a:solidFill>
          </a:endParaRPr>
        </a:p>
      </dgm:t>
    </dgm:pt>
    <dgm:pt modelId="{35387C64-32A9-4602-9CA7-FD7BAF78A3C1}" type="sibTrans" cxnId="{BFCCC7C9-DCDD-403D-AE4B-7828043DB362}">
      <dgm:prSet custT="1"/>
      <dgm:spPr/>
      <dgm:t>
        <a:bodyPr vert="vert270"/>
        <a:lstStyle/>
        <a:p>
          <a:r>
            <a:rPr lang="en-US" sz="1400" b="1" dirty="0">
              <a:solidFill>
                <a:schemeClr val="tx1"/>
              </a:solidFill>
            </a:rPr>
            <a:t>Disaster Planning &amp; Recovery</a:t>
          </a:r>
        </a:p>
      </dgm:t>
    </dgm:pt>
    <dgm:pt modelId="{CD206DAC-6DCE-43EB-9710-CF389BADC80C}">
      <dgm:prSet/>
      <dgm:spPr/>
      <dgm:t>
        <a:bodyPr vert="vert270"/>
        <a:lstStyle/>
        <a:p>
          <a:r>
            <a:rPr lang="en-US" b="1" dirty="0">
              <a:solidFill>
                <a:schemeClr val="tx1"/>
              </a:solidFill>
            </a:rPr>
            <a:t>Property Control</a:t>
          </a:r>
        </a:p>
      </dgm:t>
    </dgm:pt>
    <dgm:pt modelId="{667862AF-7FFB-497C-8D9E-02DB6F55B9A6}" type="parTrans" cxnId="{5AB55E6F-E5D6-40EC-8ADB-D61525A0EBCF}">
      <dgm:prSet/>
      <dgm:spPr/>
      <dgm:t>
        <a:bodyPr/>
        <a:lstStyle/>
        <a:p>
          <a:endParaRPr lang="en-US" b="1">
            <a:solidFill>
              <a:schemeClr val="tx1"/>
            </a:solidFill>
          </a:endParaRPr>
        </a:p>
      </dgm:t>
    </dgm:pt>
    <dgm:pt modelId="{086B9011-A4E6-4515-A544-5D8F291C1415}" type="sibTrans" cxnId="{5AB55E6F-E5D6-40EC-8ADB-D61525A0EBCF}">
      <dgm:prSet custT="1"/>
      <dgm:spPr/>
      <dgm:t>
        <a:bodyPr vert="vert270"/>
        <a:lstStyle/>
        <a:p>
          <a:r>
            <a:rPr lang="en-US" sz="1800" b="1" dirty="0">
              <a:solidFill>
                <a:schemeClr val="tx1"/>
              </a:solidFill>
            </a:rPr>
            <a:t>Financial</a:t>
          </a:r>
          <a:r>
            <a:rPr lang="en-US" sz="3600" b="1" dirty="0">
              <a:solidFill>
                <a:schemeClr val="tx1"/>
              </a:solidFill>
            </a:rPr>
            <a:t> </a:t>
          </a:r>
          <a:r>
            <a:rPr lang="en-US" sz="1800" b="1" dirty="0">
              <a:solidFill>
                <a:schemeClr val="tx1"/>
              </a:solidFill>
            </a:rPr>
            <a:t>Aid</a:t>
          </a:r>
        </a:p>
      </dgm:t>
    </dgm:pt>
    <dgm:pt modelId="{A003FB82-3D39-475C-9100-16C2845D0229}" type="pres">
      <dgm:prSet presAssocID="{E284FD0C-6A36-4B72-81F0-3E8183D98B95}" presName="Name0" presStyleCnt="0">
        <dgm:presLayoutVars>
          <dgm:chMax/>
          <dgm:chPref/>
          <dgm:dir/>
          <dgm:animLvl val="lvl"/>
        </dgm:presLayoutVars>
      </dgm:prSet>
      <dgm:spPr/>
    </dgm:pt>
    <dgm:pt modelId="{C297DB9E-16E4-4938-8916-6804C55668A2}" type="pres">
      <dgm:prSet presAssocID="{ECD03D95-FB82-4233-A1AF-4B75C0984908}" presName="composite" presStyleCnt="0"/>
      <dgm:spPr/>
    </dgm:pt>
    <dgm:pt modelId="{A12786E5-66AE-457C-9DCF-7BCEFDA25D9D}" type="pres">
      <dgm:prSet presAssocID="{ECD03D95-FB82-4233-A1AF-4B75C0984908}" presName="Parent1" presStyleLbl="node1" presStyleIdx="0" presStyleCnt="8">
        <dgm:presLayoutVars>
          <dgm:chMax val="1"/>
          <dgm:chPref val="1"/>
          <dgm:bulletEnabled val="1"/>
        </dgm:presLayoutVars>
      </dgm:prSet>
      <dgm:spPr/>
    </dgm:pt>
    <dgm:pt modelId="{9536BAC0-A5E7-44EA-9983-0257CD4693BC}" type="pres">
      <dgm:prSet presAssocID="{ECD03D95-FB82-4233-A1AF-4B75C0984908}" presName="Childtext1" presStyleLbl="revTx" presStyleIdx="0" presStyleCnt="4">
        <dgm:presLayoutVars>
          <dgm:chMax val="0"/>
          <dgm:chPref val="0"/>
          <dgm:bulletEnabled val="1"/>
        </dgm:presLayoutVars>
      </dgm:prSet>
      <dgm:spPr/>
    </dgm:pt>
    <dgm:pt modelId="{A6B0879F-8BFD-4578-977A-9CFC99D15DD0}" type="pres">
      <dgm:prSet presAssocID="{ECD03D95-FB82-4233-A1AF-4B75C0984908}" presName="BalanceSpacing" presStyleCnt="0"/>
      <dgm:spPr/>
    </dgm:pt>
    <dgm:pt modelId="{5C0CA9F4-E745-42BC-ACDA-443D5E58B022}" type="pres">
      <dgm:prSet presAssocID="{ECD03D95-FB82-4233-A1AF-4B75C0984908}" presName="BalanceSpacing1" presStyleCnt="0"/>
      <dgm:spPr/>
    </dgm:pt>
    <dgm:pt modelId="{F53A9344-065B-4E96-9A20-F1BF3C866705}" type="pres">
      <dgm:prSet presAssocID="{E67EDAF4-33D6-4FD0-825C-9578C22EBB80}" presName="Accent1Text" presStyleLbl="node1" presStyleIdx="1" presStyleCnt="8"/>
      <dgm:spPr/>
    </dgm:pt>
    <dgm:pt modelId="{52B66A13-47A8-446E-B038-BC75482AF97F}" type="pres">
      <dgm:prSet presAssocID="{E67EDAF4-33D6-4FD0-825C-9578C22EBB80}" presName="spaceBetweenRectangles" presStyleCnt="0"/>
      <dgm:spPr/>
    </dgm:pt>
    <dgm:pt modelId="{B8732C87-F0A2-4C88-8288-63E9CCD84665}" type="pres">
      <dgm:prSet presAssocID="{62BE9DEC-3EAB-41E6-9E3B-848D535E133A}" presName="composite" presStyleCnt="0"/>
      <dgm:spPr/>
    </dgm:pt>
    <dgm:pt modelId="{7351AF9D-EC3F-4F68-AE33-90AF94121C1E}" type="pres">
      <dgm:prSet presAssocID="{62BE9DEC-3EAB-41E6-9E3B-848D535E133A}" presName="Parent1" presStyleLbl="node1" presStyleIdx="2" presStyleCnt="8">
        <dgm:presLayoutVars>
          <dgm:chMax val="1"/>
          <dgm:chPref val="1"/>
          <dgm:bulletEnabled val="1"/>
        </dgm:presLayoutVars>
      </dgm:prSet>
      <dgm:spPr/>
    </dgm:pt>
    <dgm:pt modelId="{AB334A2F-B7C5-4B9C-8F16-898B6E22064C}" type="pres">
      <dgm:prSet presAssocID="{62BE9DEC-3EAB-41E6-9E3B-848D535E133A}" presName="Childtext1" presStyleLbl="revTx" presStyleIdx="1" presStyleCnt="4">
        <dgm:presLayoutVars>
          <dgm:chMax val="0"/>
          <dgm:chPref val="0"/>
          <dgm:bulletEnabled val="1"/>
        </dgm:presLayoutVars>
      </dgm:prSet>
      <dgm:spPr/>
    </dgm:pt>
    <dgm:pt modelId="{66752F4B-4DAB-4A75-9BB7-5CAC41E7D586}" type="pres">
      <dgm:prSet presAssocID="{62BE9DEC-3EAB-41E6-9E3B-848D535E133A}" presName="BalanceSpacing" presStyleCnt="0"/>
      <dgm:spPr/>
    </dgm:pt>
    <dgm:pt modelId="{D34DD7FB-552E-4622-B767-A5E7BE510D74}" type="pres">
      <dgm:prSet presAssocID="{62BE9DEC-3EAB-41E6-9E3B-848D535E133A}" presName="BalanceSpacing1" presStyleCnt="0"/>
      <dgm:spPr/>
    </dgm:pt>
    <dgm:pt modelId="{244DBF49-7D6C-4494-BF0E-BDFC90ECDB4D}" type="pres">
      <dgm:prSet presAssocID="{35387C64-32A9-4602-9CA7-FD7BAF78A3C1}" presName="Accent1Text" presStyleLbl="node1" presStyleIdx="3" presStyleCnt="8"/>
      <dgm:spPr/>
    </dgm:pt>
    <dgm:pt modelId="{140032B0-CBE4-4DD3-A49B-0A91827D339A}" type="pres">
      <dgm:prSet presAssocID="{35387C64-32A9-4602-9CA7-FD7BAF78A3C1}" presName="spaceBetweenRectangles" presStyleCnt="0"/>
      <dgm:spPr/>
    </dgm:pt>
    <dgm:pt modelId="{9CDD42D3-29FE-4B52-8EB8-28121079DFA2}" type="pres">
      <dgm:prSet presAssocID="{CD206DAC-6DCE-43EB-9710-CF389BADC80C}" presName="composite" presStyleCnt="0"/>
      <dgm:spPr/>
    </dgm:pt>
    <dgm:pt modelId="{D72263AE-6A75-4EBD-9316-3AD3813F6B05}" type="pres">
      <dgm:prSet presAssocID="{CD206DAC-6DCE-43EB-9710-CF389BADC80C}" presName="Parent1" presStyleLbl="node1" presStyleIdx="4" presStyleCnt="8">
        <dgm:presLayoutVars>
          <dgm:chMax val="1"/>
          <dgm:chPref val="1"/>
          <dgm:bulletEnabled val="1"/>
        </dgm:presLayoutVars>
      </dgm:prSet>
      <dgm:spPr/>
    </dgm:pt>
    <dgm:pt modelId="{B4E7F9AA-CDAB-46CF-A808-09CA4A229990}" type="pres">
      <dgm:prSet presAssocID="{CD206DAC-6DCE-43EB-9710-CF389BADC80C}" presName="Childtext1" presStyleLbl="revTx" presStyleIdx="2" presStyleCnt="4">
        <dgm:presLayoutVars>
          <dgm:chMax val="0"/>
          <dgm:chPref val="0"/>
          <dgm:bulletEnabled val="1"/>
        </dgm:presLayoutVars>
      </dgm:prSet>
      <dgm:spPr/>
    </dgm:pt>
    <dgm:pt modelId="{33E44075-9E64-4945-8E9F-8BE7F67280CE}" type="pres">
      <dgm:prSet presAssocID="{CD206DAC-6DCE-43EB-9710-CF389BADC80C}" presName="BalanceSpacing" presStyleCnt="0"/>
      <dgm:spPr/>
    </dgm:pt>
    <dgm:pt modelId="{313B8DD6-26CF-49FB-AA74-5B780274863D}" type="pres">
      <dgm:prSet presAssocID="{CD206DAC-6DCE-43EB-9710-CF389BADC80C}" presName="BalanceSpacing1" presStyleCnt="0"/>
      <dgm:spPr/>
    </dgm:pt>
    <dgm:pt modelId="{67FE1DCE-96FF-47FD-BFC4-9743F17066F2}" type="pres">
      <dgm:prSet presAssocID="{086B9011-A4E6-4515-A544-5D8F291C1415}" presName="Accent1Text" presStyleLbl="node1" presStyleIdx="5" presStyleCnt="8"/>
      <dgm:spPr/>
    </dgm:pt>
    <dgm:pt modelId="{32A479D9-A7EA-42F5-ABEA-F3FF508304B4}" type="pres">
      <dgm:prSet presAssocID="{086B9011-A4E6-4515-A544-5D8F291C1415}" presName="spaceBetweenRectangles" presStyleCnt="0"/>
      <dgm:spPr/>
    </dgm:pt>
    <dgm:pt modelId="{44A988EB-A32E-456F-AC4E-34FC1B0585B4}" type="pres">
      <dgm:prSet presAssocID="{FBF14999-DB18-41AC-96AB-C26BD4C143E1}" presName="composite" presStyleCnt="0"/>
      <dgm:spPr/>
    </dgm:pt>
    <dgm:pt modelId="{26FC9CD5-55CD-4F6F-9CA9-7AE1ABD018D1}" type="pres">
      <dgm:prSet presAssocID="{FBF14999-DB18-41AC-96AB-C26BD4C143E1}" presName="Parent1" presStyleLbl="node1" presStyleIdx="6" presStyleCnt="8">
        <dgm:presLayoutVars>
          <dgm:chMax val="1"/>
          <dgm:chPref val="1"/>
          <dgm:bulletEnabled val="1"/>
        </dgm:presLayoutVars>
      </dgm:prSet>
      <dgm:spPr/>
    </dgm:pt>
    <dgm:pt modelId="{24F5C58D-5A85-46A7-92BF-FE7967336273}" type="pres">
      <dgm:prSet presAssocID="{FBF14999-DB18-41AC-96AB-C26BD4C143E1}" presName="Childtext1" presStyleLbl="revTx" presStyleIdx="3" presStyleCnt="4">
        <dgm:presLayoutVars>
          <dgm:chMax val="0"/>
          <dgm:chPref val="0"/>
          <dgm:bulletEnabled val="1"/>
        </dgm:presLayoutVars>
      </dgm:prSet>
      <dgm:spPr/>
    </dgm:pt>
    <dgm:pt modelId="{83C3E2AD-100A-4E41-BEB5-61A9BF778635}" type="pres">
      <dgm:prSet presAssocID="{FBF14999-DB18-41AC-96AB-C26BD4C143E1}" presName="BalanceSpacing" presStyleCnt="0"/>
      <dgm:spPr/>
    </dgm:pt>
    <dgm:pt modelId="{506EEB68-7B80-463A-B3BD-4C8DE08CCB24}" type="pres">
      <dgm:prSet presAssocID="{FBF14999-DB18-41AC-96AB-C26BD4C143E1}" presName="BalanceSpacing1" presStyleCnt="0"/>
      <dgm:spPr/>
    </dgm:pt>
    <dgm:pt modelId="{9C93CC12-7764-4A69-81B3-DDC6906680CA}" type="pres">
      <dgm:prSet presAssocID="{358B5CA9-6B1F-4E6C-AA89-5ECF51468305}" presName="Accent1Text" presStyleLbl="node1" presStyleIdx="7" presStyleCnt="8"/>
      <dgm:spPr/>
    </dgm:pt>
  </dgm:ptLst>
  <dgm:cxnLst>
    <dgm:cxn modelId="{4185B311-305C-4924-AB64-F4699779836A}" type="presOf" srcId="{ECD03D95-FB82-4233-A1AF-4B75C0984908}" destId="{A12786E5-66AE-457C-9DCF-7BCEFDA25D9D}" srcOrd="0" destOrd="0" presId="urn:microsoft.com/office/officeart/2008/layout/AlternatingHexagons"/>
    <dgm:cxn modelId="{8C7E1D2F-F1B8-4039-B199-9BE88E99859A}" type="presOf" srcId="{086B9011-A4E6-4515-A544-5D8F291C1415}" destId="{67FE1DCE-96FF-47FD-BFC4-9743F17066F2}" srcOrd="0" destOrd="0" presId="urn:microsoft.com/office/officeart/2008/layout/AlternatingHexagons"/>
    <dgm:cxn modelId="{03AECF4A-7C02-41ED-8808-9E3D166C5F9D}" type="presOf" srcId="{358B5CA9-6B1F-4E6C-AA89-5ECF51468305}" destId="{9C93CC12-7764-4A69-81B3-DDC6906680CA}" srcOrd="0" destOrd="0" presId="urn:microsoft.com/office/officeart/2008/layout/AlternatingHexagons"/>
    <dgm:cxn modelId="{5AB55E6F-E5D6-40EC-8ADB-D61525A0EBCF}" srcId="{E284FD0C-6A36-4B72-81F0-3E8183D98B95}" destId="{CD206DAC-6DCE-43EB-9710-CF389BADC80C}" srcOrd="2" destOrd="0" parTransId="{667862AF-7FFB-497C-8D9E-02DB6F55B9A6}" sibTransId="{086B9011-A4E6-4515-A544-5D8F291C1415}"/>
    <dgm:cxn modelId="{2DB0CB54-FFA7-4E57-B501-B377FA621A75}" type="presOf" srcId="{CD206DAC-6DCE-43EB-9710-CF389BADC80C}" destId="{D72263AE-6A75-4EBD-9316-3AD3813F6B05}" srcOrd="0" destOrd="0" presId="urn:microsoft.com/office/officeart/2008/layout/AlternatingHexagons"/>
    <dgm:cxn modelId="{F1F2DC57-B25B-454B-895B-8EA09DE9FF12}" type="presOf" srcId="{35387C64-32A9-4602-9CA7-FD7BAF78A3C1}" destId="{244DBF49-7D6C-4494-BF0E-BDFC90ECDB4D}" srcOrd="0" destOrd="0" presId="urn:microsoft.com/office/officeart/2008/layout/AlternatingHexagons"/>
    <dgm:cxn modelId="{326B3583-8A22-40CE-A075-25D5F7F612B4}" srcId="{E284FD0C-6A36-4B72-81F0-3E8183D98B95}" destId="{ECD03D95-FB82-4233-A1AF-4B75C0984908}" srcOrd="0" destOrd="0" parTransId="{51DC793A-2203-426B-9ECB-ADE117EC7270}" sibTransId="{E67EDAF4-33D6-4FD0-825C-9578C22EBB80}"/>
    <dgm:cxn modelId="{5ABCD995-6AC0-4319-A93A-64EE3E2A7FE6}" type="presOf" srcId="{62BE9DEC-3EAB-41E6-9E3B-848D535E133A}" destId="{7351AF9D-EC3F-4F68-AE33-90AF94121C1E}" srcOrd="0" destOrd="0" presId="urn:microsoft.com/office/officeart/2008/layout/AlternatingHexagons"/>
    <dgm:cxn modelId="{219DDF9C-C7E4-4610-93B6-F32FB39E8101}" type="presOf" srcId="{FBF14999-DB18-41AC-96AB-C26BD4C143E1}" destId="{26FC9CD5-55CD-4F6F-9CA9-7AE1ABD018D1}" srcOrd="0" destOrd="0" presId="urn:microsoft.com/office/officeart/2008/layout/AlternatingHexagons"/>
    <dgm:cxn modelId="{BFCCC7C9-DCDD-403D-AE4B-7828043DB362}" srcId="{E284FD0C-6A36-4B72-81F0-3E8183D98B95}" destId="{62BE9DEC-3EAB-41E6-9E3B-848D535E133A}" srcOrd="1" destOrd="0" parTransId="{76C286CC-7423-4A4F-9143-71999EA01C67}" sibTransId="{35387C64-32A9-4602-9CA7-FD7BAF78A3C1}"/>
    <dgm:cxn modelId="{D7327BCD-2604-495B-819E-D04005A68E67}" type="presOf" srcId="{E284FD0C-6A36-4B72-81F0-3E8183D98B95}" destId="{A003FB82-3D39-475C-9100-16C2845D0229}" srcOrd="0" destOrd="0" presId="urn:microsoft.com/office/officeart/2008/layout/AlternatingHexagons"/>
    <dgm:cxn modelId="{6CB697CE-AB7E-4F13-8162-9FC5887AEAEF}" type="presOf" srcId="{E67EDAF4-33D6-4FD0-825C-9578C22EBB80}" destId="{F53A9344-065B-4E96-9A20-F1BF3C866705}" srcOrd="0" destOrd="0" presId="urn:microsoft.com/office/officeart/2008/layout/AlternatingHexagons"/>
    <dgm:cxn modelId="{BA3ABDFA-0413-43D4-90B1-22F0F980A6DD}" srcId="{E284FD0C-6A36-4B72-81F0-3E8183D98B95}" destId="{FBF14999-DB18-41AC-96AB-C26BD4C143E1}" srcOrd="3" destOrd="0" parTransId="{31F8D5D5-24FD-4D40-BE4D-EAEFE02197CE}" sibTransId="{358B5CA9-6B1F-4E6C-AA89-5ECF51468305}"/>
    <dgm:cxn modelId="{197AE18C-369B-46BD-82D5-4CACFC54B84E}" type="presParOf" srcId="{A003FB82-3D39-475C-9100-16C2845D0229}" destId="{C297DB9E-16E4-4938-8916-6804C55668A2}" srcOrd="0" destOrd="0" presId="urn:microsoft.com/office/officeart/2008/layout/AlternatingHexagons"/>
    <dgm:cxn modelId="{970903EF-8138-4C5A-B98D-7895E5AA5E28}" type="presParOf" srcId="{C297DB9E-16E4-4938-8916-6804C55668A2}" destId="{A12786E5-66AE-457C-9DCF-7BCEFDA25D9D}" srcOrd="0" destOrd="0" presId="urn:microsoft.com/office/officeart/2008/layout/AlternatingHexagons"/>
    <dgm:cxn modelId="{38C79505-DBF5-4758-84DE-6927647CB4A8}" type="presParOf" srcId="{C297DB9E-16E4-4938-8916-6804C55668A2}" destId="{9536BAC0-A5E7-44EA-9983-0257CD4693BC}" srcOrd="1" destOrd="0" presId="urn:microsoft.com/office/officeart/2008/layout/AlternatingHexagons"/>
    <dgm:cxn modelId="{7F7E0F5A-98E7-472F-A838-27146A185D5E}" type="presParOf" srcId="{C297DB9E-16E4-4938-8916-6804C55668A2}" destId="{A6B0879F-8BFD-4578-977A-9CFC99D15DD0}" srcOrd="2" destOrd="0" presId="urn:microsoft.com/office/officeart/2008/layout/AlternatingHexagons"/>
    <dgm:cxn modelId="{34A4C1B3-D891-40EB-AC51-51DC12F1FA1E}" type="presParOf" srcId="{C297DB9E-16E4-4938-8916-6804C55668A2}" destId="{5C0CA9F4-E745-42BC-ACDA-443D5E58B022}" srcOrd="3" destOrd="0" presId="urn:microsoft.com/office/officeart/2008/layout/AlternatingHexagons"/>
    <dgm:cxn modelId="{3DE4FE6D-897C-4F22-B30A-CB4E550142D3}" type="presParOf" srcId="{C297DB9E-16E4-4938-8916-6804C55668A2}" destId="{F53A9344-065B-4E96-9A20-F1BF3C866705}" srcOrd="4" destOrd="0" presId="urn:microsoft.com/office/officeart/2008/layout/AlternatingHexagons"/>
    <dgm:cxn modelId="{9496EEF7-61C8-46E4-B448-8461DB4A9778}" type="presParOf" srcId="{A003FB82-3D39-475C-9100-16C2845D0229}" destId="{52B66A13-47A8-446E-B038-BC75482AF97F}" srcOrd="1" destOrd="0" presId="urn:microsoft.com/office/officeart/2008/layout/AlternatingHexagons"/>
    <dgm:cxn modelId="{1B5227FC-3A23-4D8C-B6FA-AE1369A55A51}" type="presParOf" srcId="{A003FB82-3D39-475C-9100-16C2845D0229}" destId="{B8732C87-F0A2-4C88-8288-63E9CCD84665}" srcOrd="2" destOrd="0" presId="urn:microsoft.com/office/officeart/2008/layout/AlternatingHexagons"/>
    <dgm:cxn modelId="{E942A520-EBE6-4AA4-9C83-AEE2D1D3F2D6}" type="presParOf" srcId="{B8732C87-F0A2-4C88-8288-63E9CCD84665}" destId="{7351AF9D-EC3F-4F68-AE33-90AF94121C1E}" srcOrd="0" destOrd="0" presId="urn:microsoft.com/office/officeart/2008/layout/AlternatingHexagons"/>
    <dgm:cxn modelId="{45682B0D-94F3-4FA3-8679-72292D7DAD1E}" type="presParOf" srcId="{B8732C87-F0A2-4C88-8288-63E9CCD84665}" destId="{AB334A2F-B7C5-4B9C-8F16-898B6E22064C}" srcOrd="1" destOrd="0" presId="urn:microsoft.com/office/officeart/2008/layout/AlternatingHexagons"/>
    <dgm:cxn modelId="{B12AE28F-00FE-4CD2-962E-2F339536875C}" type="presParOf" srcId="{B8732C87-F0A2-4C88-8288-63E9CCD84665}" destId="{66752F4B-4DAB-4A75-9BB7-5CAC41E7D586}" srcOrd="2" destOrd="0" presId="urn:microsoft.com/office/officeart/2008/layout/AlternatingHexagons"/>
    <dgm:cxn modelId="{23C1255C-0679-420C-ACED-4A9A66251AD0}" type="presParOf" srcId="{B8732C87-F0A2-4C88-8288-63E9CCD84665}" destId="{D34DD7FB-552E-4622-B767-A5E7BE510D74}" srcOrd="3" destOrd="0" presId="urn:microsoft.com/office/officeart/2008/layout/AlternatingHexagons"/>
    <dgm:cxn modelId="{DEDC827E-1B4B-4170-869C-75CDAC83B62D}" type="presParOf" srcId="{B8732C87-F0A2-4C88-8288-63E9CCD84665}" destId="{244DBF49-7D6C-4494-BF0E-BDFC90ECDB4D}" srcOrd="4" destOrd="0" presId="urn:microsoft.com/office/officeart/2008/layout/AlternatingHexagons"/>
    <dgm:cxn modelId="{CD921A24-19EF-4139-8621-C879E5B8EA56}" type="presParOf" srcId="{A003FB82-3D39-475C-9100-16C2845D0229}" destId="{140032B0-CBE4-4DD3-A49B-0A91827D339A}" srcOrd="3" destOrd="0" presId="urn:microsoft.com/office/officeart/2008/layout/AlternatingHexagons"/>
    <dgm:cxn modelId="{5CDB2BB2-48E7-423E-9A56-99EDA4D89AFC}" type="presParOf" srcId="{A003FB82-3D39-475C-9100-16C2845D0229}" destId="{9CDD42D3-29FE-4B52-8EB8-28121079DFA2}" srcOrd="4" destOrd="0" presId="urn:microsoft.com/office/officeart/2008/layout/AlternatingHexagons"/>
    <dgm:cxn modelId="{783AF7F0-2C48-4CD1-800C-8ECBA0B529B0}" type="presParOf" srcId="{9CDD42D3-29FE-4B52-8EB8-28121079DFA2}" destId="{D72263AE-6A75-4EBD-9316-3AD3813F6B05}" srcOrd="0" destOrd="0" presId="urn:microsoft.com/office/officeart/2008/layout/AlternatingHexagons"/>
    <dgm:cxn modelId="{319643DB-3C1A-4541-870B-23DD80481A5D}" type="presParOf" srcId="{9CDD42D3-29FE-4B52-8EB8-28121079DFA2}" destId="{B4E7F9AA-CDAB-46CF-A808-09CA4A229990}" srcOrd="1" destOrd="0" presId="urn:microsoft.com/office/officeart/2008/layout/AlternatingHexagons"/>
    <dgm:cxn modelId="{98558BD1-2B32-47A7-8B90-0A77ECA5DE7F}" type="presParOf" srcId="{9CDD42D3-29FE-4B52-8EB8-28121079DFA2}" destId="{33E44075-9E64-4945-8E9F-8BE7F67280CE}" srcOrd="2" destOrd="0" presId="urn:microsoft.com/office/officeart/2008/layout/AlternatingHexagons"/>
    <dgm:cxn modelId="{57904F9F-844D-4BF0-8B70-7781DE62B7CC}" type="presParOf" srcId="{9CDD42D3-29FE-4B52-8EB8-28121079DFA2}" destId="{313B8DD6-26CF-49FB-AA74-5B780274863D}" srcOrd="3" destOrd="0" presId="urn:microsoft.com/office/officeart/2008/layout/AlternatingHexagons"/>
    <dgm:cxn modelId="{E7455C32-7470-4C9F-A4C2-81F8E07FE54D}" type="presParOf" srcId="{9CDD42D3-29FE-4B52-8EB8-28121079DFA2}" destId="{67FE1DCE-96FF-47FD-BFC4-9743F17066F2}" srcOrd="4" destOrd="0" presId="urn:microsoft.com/office/officeart/2008/layout/AlternatingHexagons"/>
    <dgm:cxn modelId="{9B9CB638-93E4-4AD0-93C1-BCA6D3A9165B}" type="presParOf" srcId="{A003FB82-3D39-475C-9100-16C2845D0229}" destId="{32A479D9-A7EA-42F5-ABEA-F3FF508304B4}" srcOrd="5" destOrd="0" presId="urn:microsoft.com/office/officeart/2008/layout/AlternatingHexagons"/>
    <dgm:cxn modelId="{433CE309-EBFF-4FA9-8BD4-A73755FB37AC}" type="presParOf" srcId="{A003FB82-3D39-475C-9100-16C2845D0229}" destId="{44A988EB-A32E-456F-AC4E-34FC1B0585B4}" srcOrd="6" destOrd="0" presId="urn:microsoft.com/office/officeart/2008/layout/AlternatingHexagons"/>
    <dgm:cxn modelId="{FBBEF419-D9F7-41B6-B5A9-649904BB0142}" type="presParOf" srcId="{44A988EB-A32E-456F-AC4E-34FC1B0585B4}" destId="{26FC9CD5-55CD-4F6F-9CA9-7AE1ABD018D1}" srcOrd="0" destOrd="0" presId="urn:microsoft.com/office/officeart/2008/layout/AlternatingHexagons"/>
    <dgm:cxn modelId="{AA2267DB-FE81-43EB-9AB3-DFB7C4D09753}" type="presParOf" srcId="{44A988EB-A32E-456F-AC4E-34FC1B0585B4}" destId="{24F5C58D-5A85-46A7-92BF-FE7967336273}" srcOrd="1" destOrd="0" presId="urn:microsoft.com/office/officeart/2008/layout/AlternatingHexagons"/>
    <dgm:cxn modelId="{4EED95D4-3C66-4ABA-89A2-D31DBEA7344E}" type="presParOf" srcId="{44A988EB-A32E-456F-AC4E-34FC1B0585B4}" destId="{83C3E2AD-100A-4E41-BEB5-61A9BF778635}" srcOrd="2" destOrd="0" presId="urn:microsoft.com/office/officeart/2008/layout/AlternatingHexagons"/>
    <dgm:cxn modelId="{D1826A01-3A42-48F4-91BE-5FA241C4BF40}" type="presParOf" srcId="{44A988EB-A32E-456F-AC4E-34FC1B0585B4}" destId="{506EEB68-7B80-463A-B3BD-4C8DE08CCB24}" srcOrd="3" destOrd="0" presId="urn:microsoft.com/office/officeart/2008/layout/AlternatingHexagons"/>
    <dgm:cxn modelId="{4EE9D399-5E3F-4FE6-A331-FAEB64241325}" type="presParOf" srcId="{44A988EB-A32E-456F-AC4E-34FC1B0585B4}" destId="{9C93CC12-7764-4A69-81B3-DDC6906680CA}" srcOrd="4" destOrd="0" presId="urn:microsoft.com/office/officeart/2008/layout/AlternatingHexagons"/>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510FB30-448F-4E54-B5F2-3B82F56B0D3E}" type="doc">
      <dgm:prSet loTypeId="urn:microsoft.com/office/officeart/2005/8/layout/funnel1" loCatId="relationship" qsTypeId="urn:microsoft.com/office/officeart/2005/8/quickstyle/simple1" qsCatId="simple" csTypeId="urn:microsoft.com/office/officeart/2005/8/colors/colorful1" csCatId="colorful" phldr="1"/>
      <dgm:spPr/>
      <dgm:t>
        <a:bodyPr/>
        <a:lstStyle/>
        <a:p>
          <a:endParaRPr lang="en-US"/>
        </a:p>
      </dgm:t>
    </dgm:pt>
    <dgm:pt modelId="{3D4FC3F7-A571-4F2C-B35E-0B3D1F447441}">
      <dgm:prSet phldrT="[Text]"/>
      <dgm:spPr/>
      <dgm:t>
        <a:bodyPr/>
        <a:lstStyle/>
        <a:p>
          <a:r>
            <a:rPr lang="en-US" b="1" dirty="0"/>
            <a:t>International Programs</a:t>
          </a:r>
        </a:p>
      </dgm:t>
    </dgm:pt>
    <dgm:pt modelId="{D6E70EED-42C8-4659-917D-7F36587BECF3}" type="parTrans" cxnId="{E4B77985-55B8-4E48-BDFB-2D3288B21C68}">
      <dgm:prSet/>
      <dgm:spPr/>
      <dgm:t>
        <a:bodyPr/>
        <a:lstStyle/>
        <a:p>
          <a:endParaRPr lang="en-US"/>
        </a:p>
      </dgm:t>
    </dgm:pt>
    <dgm:pt modelId="{4C86F48B-66B4-410C-A8A9-BC25B6ECE964}" type="sibTrans" cxnId="{E4B77985-55B8-4E48-BDFB-2D3288B21C68}">
      <dgm:prSet/>
      <dgm:spPr/>
      <dgm:t>
        <a:bodyPr/>
        <a:lstStyle/>
        <a:p>
          <a:endParaRPr lang="en-US"/>
        </a:p>
      </dgm:t>
    </dgm:pt>
    <dgm:pt modelId="{C7660DCD-7B57-4025-89AF-D5FABFD78E06}">
      <dgm:prSet phldrT="[Text]"/>
      <dgm:spPr/>
      <dgm:t>
        <a:bodyPr/>
        <a:lstStyle/>
        <a:p>
          <a:r>
            <a:rPr lang="en-US" b="1" dirty="0"/>
            <a:t>Athletics</a:t>
          </a:r>
        </a:p>
      </dgm:t>
    </dgm:pt>
    <dgm:pt modelId="{127CB33B-876C-4072-A489-9358C7FC194C}" type="parTrans" cxnId="{289CEB97-CC23-4F5D-A0A6-72A7641F2DB9}">
      <dgm:prSet/>
      <dgm:spPr/>
      <dgm:t>
        <a:bodyPr/>
        <a:lstStyle/>
        <a:p>
          <a:endParaRPr lang="en-US"/>
        </a:p>
      </dgm:t>
    </dgm:pt>
    <dgm:pt modelId="{9C2126E2-2B55-41A7-8541-5FB85489C08C}" type="sibTrans" cxnId="{289CEB97-CC23-4F5D-A0A6-72A7641F2DB9}">
      <dgm:prSet/>
      <dgm:spPr/>
      <dgm:t>
        <a:bodyPr/>
        <a:lstStyle/>
        <a:p>
          <a:endParaRPr lang="en-US"/>
        </a:p>
      </dgm:t>
    </dgm:pt>
    <dgm:pt modelId="{36B3E5C7-3069-4862-ABBA-ACD052B3BE59}">
      <dgm:prSet phldrT="[Text]"/>
      <dgm:spPr/>
      <dgm:t>
        <a:bodyPr/>
        <a:lstStyle/>
        <a:p>
          <a:r>
            <a:rPr lang="en-US" b="1" dirty="0"/>
            <a:t>Environmental Health &amp; Safety</a:t>
          </a:r>
        </a:p>
      </dgm:t>
    </dgm:pt>
    <dgm:pt modelId="{8CFA9535-06DC-4D2B-B2E7-553F885C9E2C}" type="parTrans" cxnId="{4B3EEACE-0356-4AA8-9749-943BA7C2F396}">
      <dgm:prSet/>
      <dgm:spPr/>
      <dgm:t>
        <a:bodyPr/>
        <a:lstStyle/>
        <a:p>
          <a:endParaRPr lang="en-US"/>
        </a:p>
      </dgm:t>
    </dgm:pt>
    <dgm:pt modelId="{76977D02-A762-4460-965B-1764E7645E9D}" type="sibTrans" cxnId="{4B3EEACE-0356-4AA8-9749-943BA7C2F396}">
      <dgm:prSet/>
      <dgm:spPr/>
      <dgm:t>
        <a:bodyPr/>
        <a:lstStyle/>
        <a:p>
          <a:endParaRPr lang="en-US"/>
        </a:p>
      </dgm:t>
    </dgm:pt>
    <dgm:pt modelId="{16620B5F-CB22-4284-BB72-DB27158F3330}">
      <dgm:prSet phldrT="[Text]" custT="1"/>
      <dgm:spPr/>
      <dgm:t>
        <a:bodyPr>
          <a:scene3d>
            <a:camera prst="orthographicFront">
              <a:rot lat="1500000" lon="0" rev="0"/>
            </a:camera>
            <a:lightRig rig="threePt" dir="t"/>
          </a:scene3d>
        </a:bodyPr>
        <a:lstStyle/>
        <a:p>
          <a:r>
            <a:rPr lang="en-US" sz="1400" b="1" dirty="0"/>
            <a:t>Other High </a:t>
          </a:r>
        </a:p>
        <a:p>
          <a:r>
            <a:rPr lang="en-US" sz="1400" b="1" dirty="0"/>
            <a:t>Risk Areas</a:t>
          </a:r>
        </a:p>
      </dgm:t>
    </dgm:pt>
    <dgm:pt modelId="{7ADFA8F5-890C-4A43-90DE-618AEDF7C4B5}" type="sibTrans" cxnId="{EFCE6D0F-60C3-4FA5-9570-565ED2130D18}">
      <dgm:prSet/>
      <dgm:spPr/>
      <dgm:t>
        <a:bodyPr/>
        <a:lstStyle/>
        <a:p>
          <a:endParaRPr lang="en-US"/>
        </a:p>
      </dgm:t>
    </dgm:pt>
    <dgm:pt modelId="{74BC9325-F7A5-485C-9B70-D6F05B6C3FEC}" type="parTrans" cxnId="{EFCE6D0F-60C3-4FA5-9570-565ED2130D18}">
      <dgm:prSet/>
      <dgm:spPr/>
      <dgm:t>
        <a:bodyPr/>
        <a:lstStyle/>
        <a:p>
          <a:endParaRPr lang="en-US"/>
        </a:p>
      </dgm:t>
    </dgm:pt>
    <dgm:pt modelId="{543E7640-0134-4773-8831-7E02CD957926}" type="pres">
      <dgm:prSet presAssocID="{A510FB30-448F-4E54-B5F2-3B82F56B0D3E}" presName="Name0" presStyleCnt="0">
        <dgm:presLayoutVars>
          <dgm:chMax val="4"/>
          <dgm:resizeHandles val="exact"/>
        </dgm:presLayoutVars>
      </dgm:prSet>
      <dgm:spPr/>
    </dgm:pt>
    <dgm:pt modelId="{44459EBA-F96B-4A7F-8BCA-6B01055DD800}" type="pres">
      <dgm:prSet presAssocID="{A510FB30-448F-4E54-B5F2-3B82F56B0D3E}" presName="ellipse" presStyleLbl="trBgShp" presStyleIdx="0" presStyleCnt="1"/>
      <dgm:spPr/>
    </dgm:pt>
    <dgm:pt modelId="{E2AF6CC3-AA30-4D4E-ACBC-F6EBFC98F1ED}" type="pres">
      <dgm:prSet presAssocID="{A510FB30-448F-4E54-B5F2-3B82F56B0D3E}" presName="arrow1" presStyleLbl="fgShp" presStyleIdx="0" presStyleCnt="1"/>
      <dgm:spPr/>
    </dgm:pt>
    <dgm:pt modelId="{404A9653-B38E-40B0-8C96-582F1DB76944}" type="pres">
      <dgm:prSet presAssocID="{A510FB30-448F-4E54-B5F2-3B82F56B0D3E}" presName="rectangle" presStyleLbl="revTx" presStyleIdx="0" presStyleCnt="1" custLinFactNeighborX="1890" custLinFactNeighborY="3333">
        <dgm:presLayoutVars>
          <dgm:bulletEnabled val="1"/>
        </dgm:presLayoutVars>
      </dgm:prSet>
      <dgm:spPr/>
    </dgm:pt>
    <dgm:pt modelId="{A2706ABB-966F-4E18-A933-E9D78A6C1B92}" type="pres">
      <dgm:prSet presAssocID="{C7660DCD-7B57-4025-89AF-D5FABFD78E06}" presName="item1" presStyleLbl="node1" presStyleIdx="0" presStyleCnt="3">
        <dgm:presLayoutVars>
          <dgm:bulletEnabled val="1"/>
        </dgm:presLayoutVars>
      </dgm:prSet>
      <dgm:spPr/>
    </dgm:pt>
    <dgm:pt modelId="{C9757626-41AE-47C1-81CC-85EB18425741}" type="pres">
      <dgm:prSet presAssocID="{36B3E5C7-3069-4862-ABBA-ACD052B3BE59}" presName="item2" presStyleLbl="node1" presStyleIdx="1" presStyleCnt="3">
        <dgm:presLayoutVars>
          <dgm:bulletEnabled val="1"/>
        </dgm:presLayoutVars>
      </dgm:prSet>
      <dgm:spPr/>
    </dgm:pt>
    <dgm:pt modelId="{715595F6-2A3B-4AB0-B0AF-20838327810F}" type="pres">
      <dgm:prSet presAssocID="{16620B5F-CB22-4284-BB72-DB27158F3330}" presName="item3" presStyleLbl="node1" presStyleIdx="2" presStyleCnt="3">
        <dgm:presLayoutVars>
          <dgm:bulletEnabled val="1"/>
        </dgm:presLayoutVars>
      </dgm:prSet>
      <dgm:spPr/>
    </dgm:pt>
    <dgm:pt modelId="{80ACE00B-A8EF-4DCF-8629-0B5F17E9C025}" type="pres">
      <dgm:prSet presAssocID="{A510FB30-448F-4E54-B5F2-3B82F56B0D3E}" presName="funnel" presStyleLbl="trAlignAcc1" presStyleIdx="0" presStyleCnt="1"/>
      <dgm:spPr/>
    </dgm:pt>
  </dgm:ptLst>
  <dgm:cxnLst>
    <dgm:cxn modelId="{EFCE6D0F-60C3-4FA5-9570-565ED2130D18}" srcId="{A510FB30-448F-4E54-B5F2-3B82F56B0D3E}" destId="{16620B5F-CB22-4284-BB72-DB27158F3330}" srcOrd="3" destOrd="0" parTransId="{74BC9325-F7A5-485C-9B70-D6F05B6C3FEC}" sibTransId="{7ADFA8F5-890C-4A43-90DE-618AEDF7C4B5}"/>
    <dgm:cxn modelId="{8296F714-CB81-4683-A1D5-C892EB613483}" type="presOf" srcId="{A510FB30-448F-4E54-B5F2-3B82F56B0D3E}" destId="{543E7640-0134-4773-8831-7E02CD957926}" srcOrd="0" destOrd="0" presId="urn:microsoft.com/office/officeart/2005/8/layout/funnel1"/>
    <dgm:cxn modelId="{E4B77985-55B8-4E48-BDFB-2D3288B21C68}" srcId="{A510FB30-448F-4E54-B5F2-3B82F56B0D3E}" destId="{3D4FC3F7-A571-4F2C-B35E-0B3D1F447441}" srcOrd="0" destOrd="0" parTransId="{D6E70EED-42C8-4659-917D-7F36587BECF3}" sibTransId="{4C86F48B-66B4-410C-A8A9-BC25B6ECE964}"/>
    <dgm:cxn modelId="{897B5987-AC82-42AF-963D-B090F93A77DD}" type="presOf" srcId="{3D4FC3F7-A571-4F2C-B35E-0B3D1F447441}" destId="{715595F6-2A3B-4AB0-B0AF-20838327810F}" srcOrd="0" destOrd="0" presId="urn:microsoft.com/office/officeart/2005/8/layout/funnel1"/>
    <dgm:cxn modelId="{289CEB97-CC23-4F5D-A0A6-72A7641F2DB9}" srcId="{A510FB30-448F-4E54-B5F2-3B82F56B0D3E}" destId="{C7660DCD-7B57-4025-89AF-D5FABFD78E06}" srcOrd="1" destOrd="0" parTransId="{127CB33B-876C-4072-A489-9358C7FC194C}" sibTransId="{9C2126E2-2B55-41A7-8541-5FB85489C08C}"/>
    <dgm:cxn modelId="{A52F0CC5-A743-4057-B97D-B1653AE1DD76}" type="presOf" srcId="{36B3E5C7-3069-4862-ABBA-ACD052B3BE59}" destId="{A2706ABB-966F-4E18-A933-E9D78A6C1B92}" srcOrd="0" destOrd="0" presId="urn:microsoft.com/office/officeart/2005/8/layout/funnel1"/>
    <dgm:cxn modelId="{4B3EEACE-0356-4AA8-9749-943BA7C2F396}" srcId="{A510FB30-448F-4E54-B5F2-3B82F56B0D3E}" destId="{36B3E5C7-3069-4862-ABBA-ACD052B3BE59}" srcOrd="2" destOrd="0" parTransId="{8CFA9535-06DC-4D2B-B2E7-553F885C9E2C}" sibTransId="{76977D02-A762-4460-965B-1764E7645E9D}"/>
    <dgm:cxn modelId="{22EBE9FA-E3F2-488A-B45A-5BC50EFE81C6}" type="presOf" srcId="{C7660DCD-7B57-4025-89AF-D5FABFD78E06}" destId="{C9757626-41AE-47C1-81CC-85EB18425741}" srcOrd="0" destOrd="0" presId="urn:microsoft.com/office/officeart/2005/8/layout/funnel1"/>
    <dgm:cxn modelId="{1FB1FEFC-8698-4DA0-A3B8-EE569A84C69D}" type="presOf" srcId="{16620B5F-CB22-4284-BB72-DB27158F3330}" destId="{404A9653-B38E-40B0-8C96-582F1DB76944}" srcOrd="0" destOrd="0" presId="urn:microsoft.com/office/officeart/2005/8/layout/funnel1"/>
    <dgm:cxn modelId="{EA3B288A-CDE9-4F70-949A-90EAA99E77B1}" type="presParOf" srcId="{543E7640-0134-4773-8831-7E02CD957926}" destId="{44459EBA-F96B-4A7F-8BCA-6B01055DD800}" srcOrd="0" destOrd="0" presId="urn:microsoft.com/office/officeart/2005/8/layout/funnel1"/>
    <dgm:cxn modelId="{5886ED04-92F4-4962-97AA-713D5F08BF9B}" type="presParOf" srcId="{543E7640-0134-4773-8831-7E02CD957926}" destId="{E2AF6CC3-AA30-4D4E-ACBC-F6EBFC98F1ED}" srcOrd="1" destOrd="0" presId="urn:microsoft.com/office/officeart/2005/8/layout/funnel1"/>
    <dgm:cxn modelId="{3693DAA8-C267-4451-8F64-8BC2771C8BD3}" type="presParOf" srcId="{543E7640-0134-4773-8831-7E02CD957926}" destId="{404A9653-B38E-40B0-8C96-582F1DB76944}" srcOrd="2" destOrd="0" presId="urn:microsoft.com/office/officeart/2005/8/layout/funnel1"/>
    <dgm:cxn modelId="{F79F457E-7E68-4117-88BD-304524C9CBED}" type="presParOf" srcId="{543E7640-0134-4773-8831-7E02CD957926}" destId="{A2706ABB-966F-4E18-A933-E9D78A6C1B92}" srcOrd="3" destOrd="0" presId="urn:microsoft.com/office/officeart/2005/8/layout/funnel1"/>
    <dgm:cxn modelId="{E79D8A5D-6241-4FF4-9BA9-5BE3C709284A}" type="presParOf" srcId="{543E7640-0134-4773-8831-7E02CD957926}" destId="{C9757626-41AE-47C1-81CC-85EB18425741}" srcOrd="4" destOrd="0" presId="urn:microsoft.com/office/officeart/2005/8/layout/funnel1"/>
    <dgm:cxn modelId="{00EFDB37-CD2A-4663-B973-1ED7459E0FF2}" type="presParOf" srcId="{543E7640-0134-4773-8831-7E02CD957926}" destId="{715595F6-2A3B-4AB0-B0AF-20838327810F}" srcOrd="5" destOrd="0" presId="urn:microsoft.com/office/officeart/2005/8/layout/funnel1"/>
    <dgm:cxn modelId="{E793188A-04D4-4A0E-A253-E86F955732B3}" type="presParOf" srcId="{543E7640-0134-4773-8831-7E02CD957926}" destId="{80ACE00B-A8EF-4DCF-8629-0B5F17E9C025}" srcOrd="6" destOrd="0" presId="urn:microsoft.com/office/officeart/2005/8/layout/funnel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291D8DF-9F9F-4A01-876B-B361C9A9DA3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5B3BF40-454C-41F9-ACAB-2FD843C2E9FC}">
      <dgm:prSet phldrT="[Text]"/>
      <dgm:spPr/>
      <dgm:t>
        <a:bodyPr/>
        <a:lstStyle/>
        <a:p>
          <a:r>
            <a:rPr lang="en-US" dirty="0"/>
            <a:t>Internal Audit</a:t>
          </a:r>
        </a:p>
      </dgm:t>
    </dgm:pt>
    <dgm:pt modelId="{75067718-E0A5-40C4-B52D-E43F9E1F1A34}" type="parTrans" cxnId="{5D8BE602-84EC-478D-AB17-B98CECD69396}">
      <dgm:prSet/>
      <dgm:spPr/>
      <dgm:t>
        <a:bodyPr/>
        <a:lstStyle/>
        <a:p>
          <a:endParaRPr lang="en-US"/>
        </a:p>
      </dgm:t>
    </dgm:pt>
    <dgm:pt modelId="{376B43B2-C120-4F00-9DC8-0B31014BEFB6}" type="sibTrans" cxnId="{5D8BE602-84EC-478D-AB17-B98CECD69396}">
      <dgm:prSet/>
      <dgm:spPr/>
      <dgm:t>
        <a:bodyPr/>
        <a:lstStyle/>
        <a:p>
          <a:endParaRPr lang="en-US"/>
        </a:p>
      </dgm:t>
    </dgm:pt>
    <dgm:pt modelId="{5ADD22AB-3693-4FE7-954B-F804CEB64E8E}">
      <dgm:prSet phldrT="[Text]"/>
      <dgm:spPr/>
      <dgm:t>
        <a:bodyPr/>
        <a:lstStyle/>
        <a:p>
          <a:r>
            <a:rPr lang="en-US" dirty="0"/>
            <a:t>External Audit</a:t>
          </a:r>
        </a:p>
      </dgm:t>
    </dgm:pt>
    <dgm:pt modelId="{39678934-14BC-484A-9DA2-3F3DC49FF95B}" type="parTrans" cxnId="{6E083D00-8015-4498-833D-3CDBE321B40E}">
      <dgm:prSet/>
      <dgm:spPr/>
      <dgm:t>
        <a:bodyPr/>
        <a:lstStyle/>
        <a:p>
          <a:endParaRPr lang="en-US"/>
        </a:p>
      </dgm:t>
    </dgm:pt>
    <dgm:pt modelId="{F4ABB496-47FA-44C3-A1D1-79295A1DDFB1}" type="sibTrans" cxnId="{6E083D00-8015-4498-833D-3CDBE321B40E}">
      <dgm:prSet/>
      <dgm:spPr/>
      <dgm:t>
        <a:bodyPr/>
        <a:lstStyle/>
        <a:p>
          <a:endParaRPr lang="en-US"/>
        </a:p>
      </dgm:t>
    </dgm:pt>
    <dgm:pt modelId="{B25DEC86-6301-48F4-9F12-D8383B1E77F7}" type="pres">
      <dgm:prSet presAssocID="{E291D8DF-9F9F-4A01-876B-B361C9A9DA39}" presName="diagram" presStyleCnt="0">
        <dgm:presLayoutVars>
          <dgm:dir/>
          <dgm:resizeHandles val="exact"/>
        </dgm:presLayoutVars>
      </dgm:prSet>
      <dgm:spPr/>
    </dgm:pt>
    <dgm:pt modelId="{DEDC7097-8D4C-4A39-822B-DBB714CFE97B}" type="pres">
      <dgm:prSet presAssocID="{A5B3BF40-454C-41F9-ACAB-2FD843C2E9FC}" presName="node" presStyleLbl="node1" presStyleIdx="0" presStyleCnt="2">
        <dgm:presLayoutVars>
          <dgm:bulletEnabled val="1"/>
        </dgm:presLayoutVars>
      </dgm:prSet>
      <dgm:spPr/>
    </dgm:pt>
    <dgm:pt modelId="{2BFE78A0-F87D-44CA-980B-6BA51C96FD1D}" type="pres">
      <dgm:prSet presAssocID="{376B43B2-C120-4F00-9DC8-0B31014BEFB6}" presName="sibTrans" presStyleCnt="0"/>
      <dgm:spPr/>
    </dgm:pt>
    <dgm:pt modelId="{B6AB8394-312A-468A-B411-B222BF81ECA8}" type="pres">
      <dgm:prSet presAssocID="{5ADD22AB-3693-4FE7-954B-F804CEB64E8E}" presName="node" presStyleLbl="node1" presStyleIdx="1" presStyleCnt="2">
        <dgm:presLayoutVars>
          <dgm:bulletEnabled val="1"/>
        </dgm:presLayoutVars>
      </dgm:prSet>
      <dgm:spPr/>
    </dgm:pt>
  </dgm:ptLst>
  <dgm:cxnLst>
    <dgm:cxn modelId="{6E083D00-8015-4498-833D-3CDBE321B40E}" srcId="{E291D8DF-9F9F-4A01-876B-B361C9A9DA39}" destId="{5ADD22AB-3693-4FE7-954B-F804CEB64E8E}" srcOrd="1" destOrd="0" parTransId="{39678934-14BC-484A-9DA2-3F3DC49FF95B}" sibTransId="{F4ABB496-47FA-44C3-A1D1-79295A1DDFB1}"/>
    <dgm:cxn modelId="{5D8BE602-84EC-478D-AB17-B98CECD69396}" srcId="{E291D8DF-9F9F-4A01-876B-B361C9A9DA39}" destId="{A5B3BF40-454C-41F9-ACAB-2FD843C2E9FC}" srcOrd="0" destOrd="0" parTransId="{75067718-E0A5-40C4-B52D-E43F9E1F1A34}" sibTransId="{376B43B2-C120-4F00-9DC8-0B31014BEFB6}"/>
    <dgm:cxn modelId="{15E85B85-5923-445D-9B9E-4A15118CA597}" type="presOf" srcId="{5ADD22AB-3693-4FE7-954B-F804CEB64E8E}" destId="{B6AB8394-312A-468A-B411-B222BF81ECA8}" srcOrd="0" destOrd="0" presId="urn:microsoft.com/office/officeart/2005/8/layout/default"/>
    <dgm:cxn modelId="{662161A7-A5A7-40ED-89A3-CF9519FB044E}" type="presOf" srcId="{E291D8DF-9F9F-4A01-876B-B361C9A9DA39}" destId="{B25DEC86-6301-48F4-9F12-D8383B1E77F7}" srcOrd="0" destOrd="0" presId="urn:microsoft.com/office/officeart/2005/8/layout/default"/>
    <dgm:cxn modelId="{73EB9BB9-414B-443B-A8ED-689A79ABD38D}" type="presOf" srcId="{A5B3BF40-454C-41F9-ACAB-2FD843C2E9FC}" destId="{DEDC7097-8D4C-4A39-822B-DBB714CFE97B}" srcOrd="0" destOrd="0" presId="urn:microsoft.com/office/officeart/2005/8/layout/default"/>
    <dgm:cxn modelId="{351D585F-409E-4AA2-A85E-5A3B0A912AC8}" type="presParOf" srcId="{B25DEC86-6301-48F4-9F12-D8383B1E77F7}" destId="{DEDC7097-8D4C-4A39-822B-DBB714CFE97B}" srcOrd="0" destOrd="0" presId="urn:microsoft.com/office/officeart/2005/8/layout/default"/>
    <dgm:cxn modelId="{8ED98ABF-FE8F-4F38-A503-71F6DF943134}" type="presParOf" srcId="{B25DEC86-6301-48F4-9F12-D8383B1E77F7}" destId="{2BFE78A0-F87D-44CA-980B-6BA51C96FD1D}" srcOrd="1" destOrd="0" presId="urn:microsoft.com/office/officeart/2005/8/layout/default"/>
    <dgm:cxn modelId="{D6917BD9-C512-40A5-936D-172159521D3A}" type="presParOf" srcId="{B25DEC86-6301-48F4-9F12-D8383B1E77F7}" destId="{B6AB8394-312A-468A-B411-B222BF81ECA8}" srcOrd="2" destOrd="0" presId="urn:microsoft.com/office/officeart/2005/8/layout/defaul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4F0818-0A8C-486C-990B-ED5791253CEE}">
      <dsp:nvSpPr>
        <dsp:cNvPr id="0" name=""/>
        <dsp:cNvSpPr/>
      </dsp:nvSpPr>
      <dsp:spPr>
        <a:xfrm>
          <a:off x="343" y="0"/>
          <a:ext cx="2958703" cy="4153496"/>
        </a:xfrm>
        <a:prstGeom prst="roundRect">
          <a:avLst>
            <a:gd name="adj" fmla="val 10000"/>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8488" tIns="348488" rIns="348488" bIns="348488" numCol="1" spcCol="1270" anchor="ctr" anchorCtr="0">
          <a:noAutofit/>
        </a:bodyPr>
        <a:lstStyle/>
        <a:p>
          <a:pPr marL="0" lvl="0" indent="0" algn="ctr" defTabSz="2178050">
            <a:lnSpc>
              <a:spcPct val="90000"/>
            </a:lnSpc>
            <a:spcBef>
              <a:spcPct val="0"/>
            </a:spcBef>
            <a:spcAft>
              <a:spcPct val="35000"/>
            </a:spcAft>
            <a:buNone/>
          </a:pPr>
          <a:r>
            <a:rPr lang="en-US" sz="4900" b="1" kern="1200" dirty="0"/>
            <a:t>Ongoing</a:t>
          </a:r>
        </a:p>
      </dsp:txBody>
      <dsp:txXfrm>
        <a:off x="343" y="1661398"/>
        <a:ext cx="2958703" cy="1661398"/>
      </dsp:txXfrm>
    </dsp:sp>
    <dsp:sp modelId="{462F2E0D-2458-4D29-A98C-50F6CD112FD6}">
      <dsp:nvSpPr>
        <dsp:cNvPr id="0" name=""/>
        <dsp:cNvSpPr/>
      </dsp:nvSpPr>
      <dsp:spPr>
        <a:xfrm>
          <a:off x="788137" y="249209"/>
          <a:ext cx="1383114" cy="1383114"/>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FE9B616-E527-47BD-B1FF-FD6E69AB6900}">
      <dsp:nvSpPr>
        <dsp:cNvPr id="0" name=""/>
        <dsp:cNvSpPr/>
      </dsp:nvSpPr>
      <dsp:spPr>
        <a:xfrm>
          <a:off x="3047807" y="26945"/>
          <a:ext cx="3047848" cy="4117568"/>
        </a:xfrm>
        <a:prstGeom prst="roundRect">
          <a:avLst>
            <a:gd name="adj" fmla="val 10000"/>
          </a:avLst>
        </a:prstGeom>
        <a:gradFill rotWithShape="0">
          <a:gsLst>
            <a:gs pos="0">
              <a:schemeClr val="accent4">
                <a:hueOff val="-4464770"/>
                <a:satOff val="26899"/>
                <a:lumOff val="2156"/>
                <a:alphaOff val="0"/>
                <a:tint val="100000"/>
                <a:shade val="100000"/>
                <a:satMod val="130000"/>
              </a:schemeClr>
            </a:gs>
            <a:gs pos="100000">
              <a:schemeClr val="accent4">
                <a:hueOff val="-4464770"/>
                <a:satOff val="26899"/>
                <a:lumOff val="2156"/>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8488" tIns="348488" rIns="348488" bIns="348488" numCol="1" spcCol="1270" anchor="ctr" anchorCtr="0">
          <a:noAutofit/>
        </a:bodyPr>
        <a:lstStyle/>
        <a:p>
          <a:pPr marL="0" lvl="0" indent="0" algn="ctr" defTabSz="2178050">
            <a:lnSpc>
              <a:spcPct val="90000"/>
            </a:lnSpc>
            <a:spcBef>
              <a:spcPct val="0"/>
            </a:spcBef>
            <a:spcAft>
              <a:spcPct val="35000"/>
            </a:spcAft>
            <a:buNone/>
          </a:pPr>
          <a:r>
            <a:rPr lang="en-US" sz="4900" b="1" kern="1200" dirty="0"/>
            <a:t>Separate</a:t>
          </a:r>
        </a:p>
      </dsp:txBody>
      <dsp:txXfrm>
        <a:off x="3047807" y="1673973"/>
        <a:ext cx="3047848" cy="1647027"/>
      </dsp:txXfrm>
    </dsp:sp>
    <dsp:sp modelId="{81D0476F-0DDE-466E-8BC6-24C9B1BD423C}">
      <dsp:nvSpPr>
        <dsp:cNvPr id="0" name=""/>
        <dsp:cNvSpPr/>
      </dsp:nvSpPr>
      <dsp:spPr>
        <a:xfrm>
          <a:off x="3880175" y="258191"/>
          <a:ext cx="1383114" cy="1383114"/>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9000" b="-9000"/>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0F0EDBF-BEE8-4C42-BF86-AC007600285C}">
      <dsp:nvSpPr>
        <dsp:cNvPr id="0" name=""/>
        <dsp:cNvSpPr/>
      </dsp:nvSpPr>
      <dsp:spPr>
        <a:xfrm>
          <a:off x="243839" y="3322796"/>
          <a:ext cx="5608320" cy="623024"/>
        </a:xfrm>
        <a:prstGeom prst="leftRightArrow">
          <a:avLst/>
        </a:prstGeom>
        <a:solidFill>
          <a:schemeClr val="accent4">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A5E2F2-C6DA-4F8E-A38F-F3852135AEF1}">
      <dsp:nvSpPr>
        <dsp:cNvPr id="0" name=""/>
        <dsp:cNvSpPr/>
      </dsp:nvSpPr>
      <dsp:spPr>
        <a:xfrm>
          <a:off x="1016000" y="0"/>
          <a:ext cx="4064000" cy="4064000"/>
        </a:xfrm>
        <a:prstGeom prst="diamond">
          <a:avLst/>
        </a:prstGeom>
        <a:solidFill>
          <a:schemeClr val="accent2">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7C2797AA-E51C-48BE-AE51-811C62D2806E}">
      <dsp:nvSpPr>
        <dsp:cNvPr id="0" name=""/>
        <dsp:cNvSpPr/>
      </dsp:nvSpPr>
      <dsp:spPr>
        <a:xfrm>
          <a:off x="1402080" y="386080"/>
          <a:ext cx="1584960" cy="1584960"/>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Staff</a:t>
          </a:r>
        </a:p>
      </dsp:txBody>
      <dsp:txXfrm>
        <a:off x="1479451" y="463451"/>
        <a:ext cx="1430218" cy="1430218"/>
      </dsp:txXfrm>
    </dsp:sp>
    <dsp:sp modelId="{E3C27482-84C4-406A-8CB9-673E0DC6A37D}">
      <dsp:nvSpPr>
        <dsp:cNvPr id="0" name=""/>
        <dsp:cNvSpPr/>
      </dsp:nvSpPr>
      <dsp:spPr>
        <a:xfrm>
          <a:off x="3108960" y="386080"/>
          <a:ext cx="1584960" cy="1584960"/>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Supervisors</a:t>
          </a:r>
        </a:p>
      </dsp:txBody>
      <dsp:txXfrm>
        <a:off x="3186331" y="463451"/>
        <a:ext cx="1430218" cy="1430218"/>
      </dsp:txXfrm>
    </dsp:sp>
    <dsp:sp modelId="{F9069D8F-9B50-4161-9FFC-8678C2D0D82E}">
      <dsp:nvSpPr>
        <dsp:cNvPr id="0" name=""/>
        <dsp:cNvSpPr/>
      </dsp:nvSpPr>
      <dsp:spPr>
        <a:xfrm>
          <a:off x="1402080" y="2092960"/>
          <a:ext cx="1584960" cy="1584960"/>
        </a:xfrm>
        <a:prstGeom prst="round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Department Managers</a:t>
          </a:r>
        </a:p>
      </dsp:txBody>
      <dsp:txXfrm>
        <a:off x="1479451" y="2170331"/>
        <a:ext cx="1430218" cy="1430218"/>
      </dsp:txXfrm>
    </dsp:sp>
    <dsp:sp modelId="{A49B90E2-7965-4B37-88F5-95217D14DD77}">
      <dsp:nvSpPr>
        <dsp:cNvPr id="0" name=""/>
        <dsp:cNvSpPr/>
      </dsp:nvSpPr>
      <dsp:spPr>
        <a:xfrm>
          <a:off x="3108960" y="2092960"/>
          <a:ext cx="1584960" cy="1584960"/>
        </a:xfrm>
        <a:prstGeom prst="round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Senior Administration</a:t>
          </a:r>
        </a:p>
      </dsp:txBody>
      <dsp:txXfrm>
        <a:off x="3186331" y="2170331"/>
        <a:ext cx="1430218" cy="14302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2786E5-66AE-457C-9DCF-7BCEFDA25D9D}">
      <dsp:nvSpPr>
        <dsp:cNvPr id="0" name=""/>
        <dsp:cNvSpPr/>
      </dsp:nvSpPr>
      <dsp:spPr>
        <a:xfrm rot="5400000">
          <a:off x="3656350" y="99504"/>
          <a:ext cx="1480576" cy="1288101"/>
        </a:xfrm>
        <a:prstGeom prst="hexagon">
          <a:avLst>
            <a:gd name="adj" fmla="val 25000"/>
            <a:gd name="vf" fmla="val 115470"/>
          </a:avLst>
        </a:prstGeom>
        <a:solidFill>
          <a:schemeClr val="accent2">
            <a:hueOff val="0"/>
            <a:satOff val="0"/>
            <a:lumOff val="0"/>
            <a:alphaOff val="0"/>
          </a:schemeClr>
        </a:solidFill>
        <a:ln>
          <a:noFill/>
        </a:ln>
        <a:effectLst/>
        <a:scene3d>
          <a:camera prst="isometricOffAxis2Left" zoom="95000">
            <a:rot lat="21243599" lon="2974696" rev="16247779"/>
          </a:camera>
          <a:lightRig rig="flat" dir="t"/>
        </a:scene3d>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vert270"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Control Environment</a:t>
          </a:r>
        </a:p>
      </dsp:txBody>
      <dsp:txXfrm rot="-5400000">
        <a:off x="3953316" y="233990"/>
        <a:ext cx="886643" cy="1019130"/>
      </dsp:txXfrm>
    </dsp:sp>
    <dsp:sp modelId="{9536BAC0-A5E7-44EA-9983-0257CD4693BC}">
      <dsp:nvSpPr>
        <dsp:cNvPr id="0" name=""/>
        <dsp:cNvSpPr/>
      </dsp:nvSpPr>
      <dsp:spPr>
        <a:xfrm>
          <a:off x="5079776" y="299382"/>
          <a:ext cx="1652323" cy="888345"/>
        </a:xfrm>
        <a:prstGeom prst="rect">
          <a:avLst/>
        </a:prstGeom>
        <a:noFill/>
        <a:ln>
          <a:noFill/>
        </a:ln>
        <a:effectLst/>
      </dsp:spPr>
      <dsp:style>
        <a:lnRef idx="0">
          <a:scrgbClr r="0" g="0" b="0"/>
        </a:lnRef>
        <a:fillRef idx="0">
          <a:scrgbClr r="0" g="0" b="0"/>
        </a:fillRef>
        <a:effectRef idx="0">
          <a:scrgbClr r="0" g="0" b="0"/>
        </a:effectRef>
        <a:fontRef idx="minor"/>
      </dsp:style>
    </dsp:sp>
    <dsp:sp modelId="{F53A9344-065B-4E96-9A20-F1BF3C866705}">
      <dsp:nvSpPr>
        <dsp:cNvPr id="0" name=""/>
        <dsp:cNvSpPr/>
      </dsp:nvSpPr>
      <dsp:spPr>
        <a:xfrm rot="5400000">
          <a:off x="2265200" y="99504"/>
          <a:ext cx="1480576" cy="1288101"/>
        </a:xfrm>
        <a:prstGeom prst="hexagon">
          <a:avLst>
            <a:gd name="adj" fmla="val 25000"/>
            <a:gd name="vf" fmla="val 115470"/>
          </a:avLst>
        </a:prstGeom>
        <a:solidFill>
          <a:schemeClr val="accent3">
            <a:hueOff val="0"/>
            <a:satOff val="0"/>
            <a:lumOff val="0"/>
            <a:alphaOff val="0"/>
          </a:schemeClr>
        </a:solidFill>
        <a:ln>
          <a:noFill/>
        </a:ln>
        <a:effectLst/>
        <a:scene3d>
          <a:camera prst="isometricOffAxis2Left" zoom="95000">
            <a:rot lat="21243599" lon="2974696" rev="16247779"/>
          </a:camera>
          <a:lightRig rig="flat" dir="t"/>
        </a:scene3d>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vert270" wrap="square" lIns="0" tIns="0" rIns="0" bIns="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Procurement</a:t>
          </a:r>
        </a:p>
      </dsp:txBody>
      <dsp:txXfrm rot="-5400000">
        <a:off x="2562166" y="233990"/>
        <a:ext cx="886643" cy="1019130"/>
      </dsp:txXfrm>
    </dsp:sp>
    <dsp:sp modelId="{7351AF9D-EC3F-4F68-AE33-90AF94121C1E}">
      <dsp:nvSpPr>
        <dsp:cNvPr id="0" name=""/>
        <dsp:cNvSpPr/>
      </dsp:nvSpPr>
      <dsp:spPr>
        <a:xfrm rot="5400000">
          <a:off x="2958110" y="1356217"/>
          <a:ext cx="1480576" cy="1288101"/>
        </a:xfrm>
        <a:prstGeom prst="hexagon">
          <a:avLst>
            <a:gd name="adj" fmla="val 25000"/>
            <a:gd name="vf" fmla="val 115470"/>
          </a:avLst>
        </a:prstGeom>
        <a:solidFill>
          <a:schemeClr val="accent4">
            <a:hueOff val="0"/>
            <a:satOff val="0"/>
            <a:lumOff val="0"/>
            <a:alphaOff val="0"/>
          </a:schemeClr>
        </a:solidFill>
        <a:ln>
          <a:noFill/>
        </a:ln>
        <a:effectLst/>
        <a:scene3d>
          <a:camera prst="isometricOffAxis2Left" zoom="95000">
            <a:rot lat="21243599" lon="2974696" rev="16247779"/>
          </a:camera>
          <a:lightRig rig="flat" dir="t"/>
        </a:scene3d>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vert270"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Computer Operations</a:t>
          </a:r>
        </a:p>
      </dsp:txBody>
      <dsp:txXfrm rot="-5400000">
        <a:off x="3255076" y="1490703"/>
        <a:ext cx="886643" cy="1019130"/>
      </dsp:txXfrm>
    </dsp:sp>
    <dsp:sp modelId="{AB334A2F-B7C5-4B9C-8F16-898B6E22064C}">
      <dsp:nvSpPr>
        <dsp:cNvPr id="0" name=""/>
        <dsp:cNvSpPr/>
      </dsp:nvSpPr>
      <dsp:spPr>
        <a:xfrm>
          <a:off x="1402024" y="1556095"/>
          <a:ext cx="1599022" cy="888345"/>
        </a:xfrm>
        <a:prstGeom prst="rect">
          <a:avLst/>
        </a:prstGeom>
        <a:noFill/>
        <a:ln>
          <a:noFill/>
        </a:ln>
        <a:effectLst/>
      </dsp:spPr>
      <dsp:style>
        <a:lnRef idx="0">
          <a:scrgbClr r="0" g="0" b="0"/>
        </a:lnRef>
        <a:fillRef idx="0">
          <a:scrgbClr r="0" g="0" b="0"/>
        </a:fillRef>
        <a:effectRef idx="0">
          <a:scrgbClr r="0" g="0" b="0"/>
        </a:effectRef>
        <a:fontRef idx="minor"/>
      </dsp:style>
    </dsp:sp>
    <dsp:sp modelId="{244DBF49-7D6C-4494-BF0E-BDFC90ECDB4D}">
      <dsp:nvSpPr>
        <dsp:cNvPr id="0" name=""/>
        <dsp:cNvSpPr/>
      </dsp:nvSpPr>
      <dsp:spPr>
        <a:xfrm rot="5400000">
          <a:off x="4349259" y="1356217"/>
          <a:ext cx="1480576" cy="1288101"/>
        </a:xfrm>
        <a:prstGeom prst="hexagon">
          <a:avLst>
            <a:gd name="adj" fmla="val 25000"/>
            <a:gd name="vf" fmla="val 115470"/>
          </a:avLst>
        </a:prstGeom>
        <a:solidFill>
          <a:schemeClr val="accent5">
            <a:hueOff val="0"/>
            <a:satOff val="0"/>
            <a:lumOff val="0"/>
            <a:alphaOff val="0"/>
          </a:schemeClr>
        </a:solidFill>
        <a:ln>
          <a:noFill/>
        </a:ln>
        <a:effectLst/>
        <a:scene3d>
          <a:camera prst="isometricOffAxis2Left" zoom="95000">
            <a:rot lat="21243599" lon="2974696" rev="16247779"/>
          </a:camera>
          <a:lightRig rig="flat" dir="t"/>
        </a:scene3d>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vert270" wrap="square" lIns="0" tIns="0" rIns="0" bIns="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Disaster Planning &amp; Recovery</a:t>
          </a:r>
        </a:p>
      </dsp:txBody>
      <dsp:txXfrm rot="-5400000">
        <a:off x="4646225" y="1490703"/>
        <a:ext cx="886643" cy="1019130"/>
      </dsp:txXfrm>
    </dsp:sp>
    <dsp:sp modelId="{D72263AE-6A75-4EBD-9316-3AD3813F6B05}">
      <dsp:nvSpPr>
        <dsp:cNvPr id="0" name=""/>
        <dsp:cNvSpPr/>
      </dsp:nvSpPr>
      <dsp:spPr>
        <a:xfrm rot="5400000">
          <a:off x="3656350" y="2612930"/>
          <a:ext cx="1480576" cy="1288101"/>
        </a:xfrm>
        <a:prstGeom prst="hexagon">
          <a:avLst>
            <a:gd name="adj" fmla="val 25000"/>
            <a:gd name="vf" fmla="val 115470"/>
          </a:avLst>
        </a:prstGeom>
        <a:solidFill>
          <a:schemeClr val="accent6">
            <a:hueOff val="0"/>
            <a:satOff val="0"/>
            <a:lumOff val="0"/>
            <a:alphaOff val="0"/>
          </a:schemeClr>
        </a:solidFill>
        <a:ln>
          <a:noFill/>
        </a:ln>
        <a:effectLst/>
        <a:scene3d>
          <a:camera prst="isometricOffAxis2Left" zoom="95000">
            <a:rot lat="21243599" lon="2974696" rev="16247779"/>
          </a:camera>
          <a:lightRig rig="flat" dir="t"/>
        </a:scene3d>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vert270"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Property Control</a:t>
          </a:r>
        </a:p>
      </dsp:txBody>
      <dsp:txXfrm rot="-5400000">
        <a:off x="3953316" y="2747416"/>
        <a:ext cx="886643" cy="1019130"/>
      </dsp:txXfrm>
    </dsp:sp>
    <dsp:sp modelId="{B4E7F9AA-CDAB-46CF-A808-09CA4A229990}">
      <dsp:nvSpPr>
        <dsp:cNvPr id="0" name=""/>
        <dsp:cNvSpPr/>
      </dsp:nvSpPr>
      <dsp:spPr>
        <a:xfrm>
          <a:off x="5079776" y="2812808"/>
          <a:ext cx="1652323" cy="888345"/>
        </a:xfrm>
        <a:prstGeom prst="rect">
          <a:avLst/>
        </a:prstGeom>
        <a:noFill/>
        <a:ln>
          <a:noFill/>
        </a:ln>
        <a:effectLst/>
      </dsp:spPr>
      <dsp:style>
        <a:lnRef idx="0">
          <a:scrgbClr r="0" g="0" b="0"/>
        </a:lnRef>
        <a:fillRef idx="0">
          <a:scrgbClr r="0" g="0" b="0"/>
        </a:fillRef>
        <a:effectRef idx="0">
          <a:scrgbClr r="0" g="0" b="0"/>
        </a:effectRef>
        <a:fontRef idx="minor"/>
      </dsp:style>
    </dsp:sp>
    <dsp:sp modelId="{67FE1DCE-96FF-47FD-BFC4-9743F17066F2}">
      <dsp:nvSpPr>
        <dsp:cNvPr id="0" name=""/>
        <dsp:cNvSpPr/>
      </dsp:nvSpPr>
      <dsp:spPr>
        <a:xfrm rot="5400000">
          <a:off x="2265200" y="2612930"/>
          <a:ext cx="1480576" cy="1288101"/>
        </a:xfrm>
        <a:prstGeom prst="hexagon">
          <a:avLst>
            <a:gd name="adj" fmla="val 25000"/>
            <a:gd name="vf" fmla="val 115470"/>
          </a:avLst>
        </a:prstGeom>
        <a:solidFill>
          <a:schemeClr val="accent2">
            <a:hueOff val="0"/>
            <a:satOff val="0"/>
            <a:lumOff val="0"/>
            <a:alphaOff val="0"/>
          </a:schemeClr>
        </a:solidFill>
        <a:ln>
          <a:noFill/>
        </a:ln>
        <a:effectLst/>
        <a:scene3d>
          <a:camera prst="isometricOffAxis2Left" zoom="95000">
            <a:rot lat="21243599" lon="2974696" rev="16247779"/>
          </a:camera>
          <a:lightRig rig="flat" dir="t"/>
        </a:scene3d>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vert270"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Financial</a:t>
          </a:r>
          <a:r>
            <a:rPr lang="en-US" sz="3600" b="1" kern="1200" dirty="0">
              <a:solidFill>
                <a:schemeClr val="tx1"/>
              </a:solidFill>
            </a:rPr>
            <a:t> </a:t>
          </a:r>
          <a:r>
            <a:rPr lang="en-US" sz="1800" b="1" kern="1200" dirty="0">
              <a:solidFill>
                <a:schemeClr val="tx1"/>
              </a:solidFill>
            </a:rPr>
            <a:t>Aid</a:t>
          </a:r>
        </a:p>
      </dsp:txBody>
      <dsp:txXfrm rot="-5400000">
        <a:off x="2562166" y="2747416"/>
        <a:ext cx="886643" cy="1019130"/>
      </dsp:txXfrm>
    </dsp:sp>
    <dsp:sp modelId="{26FC9CD5-55CD-4F6F-9CA9-7AE1ABD018D1}">
      <dsp:nvSpPr>
        <dsp:cNvPr id="0" name=""/>
        <dsp:cNvSpPr/>
      </dsp:nvSpPr>
      <dsp:spPr>
        <a:xfrm rot="5400000">
          <a:off x="2958110" y="3869644"/>
          <a:ext cx="1480576" cy="1288101"/>
        </a:xfrm>
        <a:prstGeom prst="hexagon">
          <a:avLst>
            <a:gd name="adj" fmla="val 25000"/>
            <a:gd name="vf" fmla="val 115470"/>
          </a:avLst>
        </a:prstGeom>
        <a:solidFill>
          <a:schemeClr val="accent3">
            <a:hueOff val="0"/>
            <a:satOff val="0"/>
            <a:lumOff val="0"/>
            <a:alphaOff val="0"/>
          </a:schemeClr>
        </a:solidFill>
        <a:ln>
          <a:noFill/>
        </a:ln>
        <a:effectLst/>
        <a:scene3d>
          <a:camera prst="isometricOffAxis2Left" zoom="95000">
            <a:rot lat="21243599" lon="2974696" rev="16247779"/>
          </a:camera>
          <a:lightRig rig="flat" dir="t"/>
        </a:scene3d>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vert270"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HR/Payroll</a:t>
          </a:r>
        </a:p>
      </dsp:txBody>
      <dsp:txXfrm rot="-5400000">
        <a:off x="3255076" y="4004130"/>
        <a:ext cx="886643" cy="1019130"/>
      </dsp:txXfrm>
    </dsp:sp>
    <dsp:sp modelId="{24F5C58D-5A85-46A7-92BF-FE7967336273}">
      <dsp:nvSpPr>
        <dsp:cNvPr id="0" name=""/>
        <dsp:cNvSpPr/>
      </dsp:nvSpPr>
      <dsp:spPr>
        <a:xfrm>
          <a:off x="1402024" y="4069522"/>
          <a:ext cx="1599022" cy="888345"/>
        </a:xfrm>
        <a:prstGeom prst="rect">
          <a:avLst/>
        </a:prstGeom>
        <a:noFill/>
        <a:ln>
          <a:noFill/>
        </a:ln>
        <a:effectLst/>
      </dsp:spPr>
      <dsp:style>
        <a:lnRef idx="0">
          <a:scrgbClr r="0" g="0" b="0"/>
        </a:lnRef>
        <a:fillRef idx="0">
          <a:scrgbClr r="0" g="0" b="0"/>
        </a:fillRef>
        <a:effectRef idx="0">
          <a:scrgbClr r="0" g="0" b="0"/>
        </a:effectRef>
        <a:fontRef idx="minor"/>
      </dsp:style>
    </dsp:sp>
    <dsp:sp modelId="{9C93CC12-7764-4A69-81B3-DDC6906680CA}">
      <dsp:nvSpPr>
        <dsp:cNvPr id="0" name=""/>
        <dsp:cNvSpPr/>
      </dsp:nvSpPr>
      <dsp:spPr>
        <a:xfrm rot="5400000">
          <a:off x="4349259" y="3869644"/>
          <a:ext cx="1480576" cy="1288101"/>
        </a:xfrm>
        <a:prstGeom prst="hexagon">
          <a:avLst>
            <a:gd name="adj" fmla="val 25000"/>
            <a:gd name="vf" fmla="val 115470"/>
          </a:avLst>
        </a:prstGeom>
        <a:solidFill>
          <a:schemeClr val="accent4">
            <a:hueOff val="0"/>
            <a:satOff val="0"/>
            <a:lumOff val="0"/>
            <a:alphaOff val="0"/>
          </a:schemeClr>
        </a:solidFill>
        <a:ln>
          <a:noFill/>
        </a:ln>
        <a:effectLst/>
        <a:scene3d>
          <a:camera prst="isometricOffAxis2Left" zoom="95000">
            <a:rot lat="21243599" lon="2974696" rev="16247779"/>
          </a:camera>
          <a:lightRig rig="flat" dir="t"/>
        </a:scene3d>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vert270" wrap="square" lIns="0" tIns="0" rIns="0" bIns="0" numCol="1" spcCol="1270" anchor="ctr" anchorCtr="0">
          <a:noAutofit/>
        </a:bodyPr>
        <a:lstStyle/>
        <a:p>
          <a:pPr marL="0" lvl="0" indent="0" algn="ctr" defTabSz="577850">
            <a:lnSpc>
              <a:spcPct val="90000"/>
            </a:lnSpc>
            <a:spcBef>
              <a:spcPct val="0"/>
            </a:spcBef>
            <a:spcAft>
              <a:spcPct val="35000"/>
            </a:spcAft>
            <a:buNone/>
          </a:pPr>
          <a:r>
            <a:rPr lang="en-US" sz="1300" b="1" kern="1200">
              <a:solidFill>
                <a:schemeClr val="tx1"/>
              </a:solidFill>
            </a:rPr>
            <a:t>Revenue/Cash Management</a:t>
          </a:r>
          <a:endParaRPr lang="en-US" sz="1300" b="1" kern="1200" dirty="0">
            <a:solidFill>
              <a:schemeClr val="tx1"/>
            </a:solidFill>
          </a:endParaRPr>
        </a:p>
      </dsp:txBody>
      <dsp:txXfrm rot="-5400000">
        <a:off x="4646225" y="4004130"/>
        <a:ext cx="886643" cy="10191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59EBA-F96B-4A7F-8BCA-6B01055DD800}">
      <dsp:nvSpPr>
        <dsp:cNvPr id="0" name=""/>
        <dsp:cNvSpPr/>
      </dsp:nvSpPr>
      <dsp:spPr>
        <a:xfrm>
          <a:off x="1477242" y="152459"/>
          <a:ext cx="3025740" cy="1050799"/>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AF6CC3-AA30-4D4E-ACBC-F6EBFC98F1ED}">
      <dsp:nvSpPr>
        <dsp:cNvPr id="0" name=""/>
        <dsp:cNvSpPr/>
      </dsp:nvSpPr>
      <dsp:spPr>
        <a:xfrm>
          <a:off x="2701612" y="2725511"/>
          <a:ext cx="586383" cy="375285"/>
        </a:xfrm>
        <a:prstGeom prst="downArrow">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4A9653-B38E-40B0-8C96-582F1DB76944}">
      <dsp:nvSpPr>
        <dsp:cNvPr id="0" name=""/>
        <dsp:cNvSpPr/>
      </dsp:nvSpPr>
      <dsp:spPr>
        <a:xfrm>
          <a:off x="1640679" y="3049193"/>
          <a:ext cx="2814642" cy="703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scene3d>
            <a:camera prst="orthographicFront">
              <a:rot lat="1500000" lon="0" rev="0"/>
            </a:camera>
            <a:lightRig rig="threePt" dir="t"/>
          </a:scene3d>
        </a:bodyPr>
        <a:lstStyle/>
        <a:p>
          <a:pPr marL="0" lvl="0" indent="0" algn="ctr" defTabSz="622300">
            <a:lnSpc>
              <a:spcPct val="90000"/>
            </a:lnSpc>
            <a:spcBef>
              <a:spcPct val="0"/>
            </a:spcBef>
            <a:spcAft>
              <a:spcPct val="35000"/>
            </a:spcAft>
            <a:buNone/>
          </a:pPr>
          <a:r>
            <a:rPr lang="en-US" sz="1400" b="1" kern="1200" dirty="0"/>
            <a:t>Other High </a:t>
          </a:r>
        </a:p>
        <a:p>
          <a:pPr marL="0" lvl="0" indent="0" algn="ctr" defTabSz="622300">
            <a:lnSpc>
              <a:spcPct val="90000"/>
            </a:lnSpc>
            <a:spcBef>
              <a:spcPct val="0"/>
            </a:spcBef>
            <a:spcAft>
              <a:spcPct val="35000"/>
            </a:spcAft>
            <a:buNone/>
          </a:pPr>
          <a:r>
            <a:rPr lang="en-US" sz="1400" b="1" kern="1200" dirty="0"/>
            <a:t>Risk Areas</a:t>
          </a:r>
        </a:p>
      </dsp:txBody>
      <dsp:txXfrm>
        <a:off x="1640679" y="3049193"/>
        <a:ext cx="2814642" cy="703660"/>
      </dsp:txXfrm>
    </dsp:sp>
    <dsp:sp modelId="{A2706ABB-966F-4E18-A933-E9D78A6C1B92}">
      <dsp:nvSpPr>
        <dsp:cNvPr id="0" name=""/>
        <dsp:cNvSpPr/>
      </dsp:nvSpPr>
      <dsp:spPr>
        <a:xfrm>
          <a:off x="2577298" y="1284414"/>
          <a:ext cx="1055490" cy="105549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b="1" kern="1200" dirty="0"/>
            <a:t>Environmental Health &amp; Safety</a:t>
          </a:r>
        </a:p>
      </dsp:txBody>
      <dsp:txXfrm>
        <a:off x="2731871" y="1438987"/>
        <a:ext cx="746344" cy="746344"/>
      </dsp:txXfrm>
    </dsp:sp>
    <dsp:sp modelId="{C9757626-41AE-47C1-81CC-85EB18425741}">
      <dsp:nvSpPr>
        <dsp:cNvPr id="0" name=""/>
        <dsp:cNvSpPr/>
      </dsp:nvSpPr>
      <dsp:spPr>
        <a:xfrm>
          <a:off x="1822036" y="492562"/>
          <a:ext cx="1055490" cy="105549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b="1" kern="1200" dirty="0"/>
            <a:t>Athletics</a:t>
          </a:r>
        </a:p>
      </dsp:txBody>
      <dsp:txXfrm>
        <a:off x="1976609" y="647135"/>
        <a:ext cx="746344" cy="746344"/>
      </dsp:txXfrm>
    </dsp:sp>
    <dsp:sp modelId="{715595F6-2A3B-4AB0-B0AF-20838327810F}">
      <dsp:nvSpPr>
        <dsp:cNvPr id="0" name=""/>
        <dsp:cNvSpPr/>
      </dsp:nvSpPr>
      <dsp:spPr>
        <a:xfrm>
          <a:off x="2900982" y="237368"/>
          <a:ext cx="1055490" cy="105549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b="1" kern="1200" dirty="0"/>
            <a:t>International Programs</a:t>
          </a:r>
        </a:p>
      </dsp:txBody>
      <dsp:txXfrm>
        <a:off x="3055555" y="391941"/>
        <a:ext cx="746344" cy="746344"/>
      </dsp:txXfrm>
    </dsp:sp>
    <dsp:sp modelId="{80ACE00B-A8EF-4DCF-8629-0B5F17E9C025}">
      <dsp:nvSpPr>
        <dsp:cNvPr id="0" name=""/>
        <dsp:cNvSpPr/>
      </dsp:nvSpPr>
      <dsp:spPr>
        <a:xfrm>
          <a:off x="1352929" y="23455"/>
          <a:ext cx="3283749" cy="2626999"/>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DC7097-8D4C-4A39-822B-DBB714CFE97B}">
      <dsp:nvSpPr>
        <dsp:cNvPr id="0" name=""/>
        <dsp:cNvSpPr/>
      </dsp:nvSpPr>
      <dsp:spPr>
        <a:xfrm>
          <a:off x="1485304" y="496"/>
          <a:ext cx="3125390" cy="187523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dirty="0"/>
            <a:t>Internal Audit</a:t>
          </a:r>
        </a:p>
      </dsp:txBody>
      <dsp:txXfrm>
        <a:off x="1485304" y="496"/>
        <a:ext cx="3125390" cy="1875234"/>
      </dsp:txXfrm>
    </dsp:sp>
    <dsp:sp modelId="{B6AB8394-312A-468A-B411-B222BF81ECA8}">
      <dsp:nvSpPr>
        <dsp:cNvPr id="0" name=""/>
        <dsp:cNvSpPr/>
      </dsp:nvSpPr>
      <dsp:spPr>
        <a:xfrm>
          <a:off x="1485304" y="2188269"/>
          <a:ext cx="3125390" cy="187523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dirty="0"/>
            <a:t>External Audit</a:t>
          </a:r>
        </a:p>
      </dsp:txBody>
      <dsp:txXfrm>
        <a:off x="1485304" y="2188269"/>
        <a:ext cx="3125390" cy="1875234"/>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21FFFF7-9A75-48C4-9FCF-B5F9F75806F5}" type="datetimeFigureOut">
              <a:rPr lang="en-US" smtClean="0"/>
              <a:pPr/>
              <a:t>3/11/2024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D62C596-F55E-4E3D-9319-9CC9AB728D18}" type="slidenum">
              <a:rPr lang="en-US" smtClean="0"/>
              <a:pPr/>
              <a:t>‹#›</a:t>
            </a:fld>
            <a:endParaRPr lang="en-US"/>
          </a:p>
        </p:txBody>
      </p:sp>
    </p:spTree>
    <p:extLst>
      <p:ext uri="{BB962C8B-B14F-4D97-AF65-F5344CB8AC3E}">
        <p14:creationId xmlns:p14="http://schemas.microsoft.com/office/powerpoint/2010/main" val="3284434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0E5E36-BA11-409B-967C-5602C7C0D848}" type="datetimeFigureOut">
              <a:rPr lang="en-US" smtClean="0"/>
              <a:pPr/>
              <a:t>3/11/2024</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C2A6502-EEF5-4ABE-8183-4E5906979868}" type="slidenum">
              <a:rPr lang="en-US" smtClean="0"/>
              <a:pPr/>
              <a:t>‹#›</a:t>
            </a:fld>
            <a:endParaRPr lang="en-US"/>
          </a:p>
        </p:txBody>
      </p:sp>
    </p:spTree>
    <p:extLst>
      <p:ext uri="{BB962C8B-B14F-4D97-AF65-F5344CB8AC3E}">
        <p14:creationId xmlns:p14="http://schemas.microsoft.com/office/powerpoint/2010/main" val="327164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Hello, and welcome to the session on Monitoring Activities. This presentation will provide you with an overview of how internal controls are </a:t>
            </a:r>
            <a:r>
              <a:rPr lang="en-US" baseline="0" dirty="0"/>
              <a:t>evaluated to ensure they are adequate and properly functioning to mitigate the risks to achieving our objectives. </a:t>
            </a:r>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1</a:t>
            </a:fld>
            <a:endParaRPr lang="en-US"/>
          </a:p>
        </p:txBody>
      </p:sp>
    </p:spTree>
    <p:extLst>
      <p:ext uri="{BB962C8B-B14F-4D97-AF65-F5344CB8AC3E}">
        <p14:creationId xmlns:p14="http://schemas.microsoft.com/office/powerpoint/2010/main" val="2154042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Monitoring refers to the ongoing evaluation of internal control components to determine whether they are present and effective. There are two types</a:t>
            </a:r>
            <a:r>
              <a:rPr lang="en-US" baseline="0" dirty="0"/>
              <a:t> of evaluation processes that we utilize here at SUNY: ongoing and separate. </a:t>
            </a:r>
          </a:p>
          <a:p>
            <a:endParaRPr lang="en-US" baseline="0" dirty="0"/>
          </a:p>
          <a:p>
            <a:r>
              <a:rPr lang="en-US" baseline="0" dirty="0"/>
              <a:t>Ongoing evaluations are those that take place at every level of an organization. They are done on a continuous basis, with any detected weaknesses reported up through the management chain to be addressed in a timely manner. </a:t>
            </a:r>
          </a:p>
          <a:p>
            <a:endParaRPr lang="en-US" baseline="0" dirty="0"/>
          </a:p>
          <a:p>
            <a:r>
              <a:rPr lang="en-US" baseline="0" dirty="0"/>
              <a:t>Separate evaluations are conducted on a periodic basis by someone independent from the process being evaluated. These are more in-depth, with weaknesses reported to senior management to develop a corrective action plan. </a:t>
            </a:r>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2</a:t>
            </a:fld>
            <a:endParaRPr lang="en-US"/>
          </a:p>
        </p:txBody>
      </p:sp>
    </p:spTree>
    <p:extLst>
      <p:ext uri="{BB962C8B-B14F-4D97-AF65-F5344CB8AC3E}">
        <p14:creationId xmlns:p14="http://schemas.microsoft.com/office/powerpoint/2010/main" val="2283274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Everyone</a:t>
            </a:r>
            <a:r>
              <a:rPr lang="en-US" baseline="0" dirty="0"/>
              <a:t> is responsible for ongoing monitoring activities. </a:t>
            </a:r>
          </a:p>
          <a:p>
            <a:endParaRPr lang="en-US" baseline="0" dirty="0"/>
          </a:p>
          <a:p>
            <a:r>
              <a:rPr lang="en-US" baseline="0" dirty="0"/>
              <a:t>Staff members should be monitoring their own work to ensure it is being completed properly, correcting any errors they identify before providing their work to higher levels for review. These individuals have the best vantage point for detecting weaknesses in control activities. </a:t>
            </a:r>
          </a:p>
          <a:p>
            <a:endParaRPr lang="en-US" baseline="0" dirty="0"/>
          </a:p>
          <a:p>
            <a:r>
              <a:rPr lang="en-US" baseline="0" dirty="0"/>
              <a:t>Supervisors monitor all activities and transactions in their unit for a number of reasons: to ensure staff members are performing their assigned responsibilities, control activities are functioning properly, the unit is accomplishing its goals, the unit’s control environment is appropriate, communication is open and sufficient, and risks and opportunities are identified and properly addressed. </a:t>
            </a:r>
          </a:p>
          <a:p>
            <a:endParaRPr lang="en-US" baseline="0" dirty="0"/>
          </a:p>
          <a:p>
            <a:r>
              <a:rPr lang="en-US" baseline="0" dirty="0"/>
              <a:t>Department managers assess how well control activities are functioning and how well supervisors are monitoring their units. </a:t>
            </a:r>
          </a:p>
          <a:p>
            <a:endParaRPr lang="en-US" baseline="0" dirty="0"/>
          </a:p>
          <a:p>
            <a:r>
              <a:rPr lang="en-US" baseline="0" dirty="0"/>
              <a:t>Senior administration focuses their monitoring efforts on the major divisions of an organization, putting more emphasis on monitoring the achievement of the organization’s goals. This group also monitors the risks and opportunities that exist within the internal and external environments. </a:t>
            </a:r>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3</a:t>
            </a:fld>
            <a:endParaRPr lang="en-US"/>
          </a:p>
        </p:txBody>
      </p:sp>
    </p:spTree>
    <p:extLst>
      <p:ext uri="{BB962C8B-B14F-4D97-AF65-F5344CB8AC3E}">
        <p14:creationId xmlns:p14="http://schemas.microsoft.com/office/powerpoint/2010/main" val="1669214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Internal Control Officer is responsible for conducting periodic, separate reviews</a:t>
            </a:r>
            <a:r>
              <a:rPr lang="en-US" baseline="0" dirty="0"/>
              <a:t> of internal control activities. As part of the Internal Control Program, SUNY has identified eight areas that pose the highest risks to our operations: HR and payroll practices, financial aid, computer operations, procurement, revenue and cash management, property control, disaster planning and recovery, and the general control environment. </a:t>
            </a:r>
          </a:p>
          <a:p>
            <a:endParaRPr lang="en-US" baseline="0" dirty="0"/>
          </a:p>
          <a:p>
            <a:r>
              <a:rPr lang="en-US" baseline="0" dirty="0"/>
              <a:t>The control activities within these eight areas are required to be evaluated every three years. Any weaknesses identified are communicated to the respective department managers, who is responsible for developing corrective action plans to addresses these weaknesses. Each campus’ Internal Control Officer reports their 3-year evaluation plan to the SUNY Internal Control Officer at System Administration on an annual basis as part of the internal control certification process. </a:t>
            </a:r>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4</a:t>
            </a:fld>
            <a:endParaRPr lang="en-US"/>
          </a:p>
        </p:txBody>
      </p:sp>
    </p:spTree>
    <p:extLst>
      <p:ext uri="{BB962C8B-B14F-4D97-AF65-F5344CB8AC3E}">
        <p14:creationId xmlns:p14="http://schemas.microsoft.com/office/powerpoint/2010/main" val="3239888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 addition</a:t>
            </a:r>
            <a:r>
              <a:rPr lang="en-US" baseline="0" dirty="0"/>
              <a:t> to the pre-determined high risk areas, each campus is also responsible for identifying and evaluating other areas they believe are of high risk and should be included in their review cycle. SUNY’s Internal Control Officer collects this information through the annual certification process, and identifies common areas that multiple campuses have identified. These additional areas help System Administration determine opportunities to provide additional guidance to campuses. </a:t>
            </a:r>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5</a:t>
            </a:fld>
            <a:endParaRPr lang="en-US"/>
          </a:p>
        </p:txBody>
      </p:sp>
    </p:spTree>
    <p:extLst>
      <p:ext uri="{BB962C8B-B14F-4D97-AF65-F5344CB8AC3E}">
        <p14:creationId xmlns:p14="http://schemas.microsoft.com/office/powerpoint/2010/main" val="29958586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Control</a:t>
            </a:r>
            <a:r>
              <a:rPr lang="en-US" baseline="0" dirty="0"/>
              <a:t> activities are also evaluated and monitored through audits. </a:t>
            </a:r>
          </a:p>
          <a:p>
            <a:endParaRPr lang="en-US" baseline="0" dirty="0"/>
          </a:p>
          <a:p>
            <a:r>
              <a:rPr lang="en-US" baseline="0" dirty="0"/>
              <a:t>Internal audits are conducted by the Office of University Audit, or if applicable, a campus’ internal auditor. External audits are conducted by a number of organizations, such as the Office of the State Comptroller or an external CPA firm. These entities are responsible for conducting an independent assessment of control activities over specified areas to provide senior management with assurance the controls are adequate and effective. Findings and recommendations are communicated to senior management to be addressed. </a:t>
            </a:r>
          </a:p>
          <a:p>
            <a:endParaRPr lang="en-US" baseline="0" dirty="0"/>
          </a:p>
          <a:p>
            <a:r>
              <a:rPr lang="en-US" baseline="0" dirty="0"/>
              <a:t>While these functions also serve as a monitoring tool, it is important to note they are not to be considered a replacement for an internal control program. However, your Internal Control Officer can certainly leverage the findings and recommendations and rely on work recently completed by an auditor over a specific area. </a:t>
            </a:r>
          </a:p>
        </p:txBody>
      </p:sp>
      <p:sp>
        <p:nvSpPr>
          <p:cNvPr id="4" name="Slide Number Placeholder 3"/>
          <p:cNvSpPr>
            <a:spLocks noGrp="1"/>
          </p:cNvSpPr>
          <p:nvPr>
            <p:ph type="sldNum" sz="quarter" idx="10"/>
          </p:nvPr>
        </p:nvSpPr>
        <p:spPr/>
        <p:txBody>
          <a:bodyPr/>
          <a:lstStyle/>
          <a:p>
            <a:fld id="{0C2A6502-EEF5-4ABE-8183-4E5906979868}" type="slidenum">
              <a:rPr lang="en-US" smtClean="0"/>
              <a:pPr/>
              <a:t>6</a:t>
            </a:fld>
            <a:endParaRPr lang="en-US"/>
          </a:p>
        </p:txBody>
      </p:sp>
    </p:spTree>
    <p:extLst>
      <p:ext uri="{BB962C8B-B14F-4D97-AF65-F5344CB8AC3E}">
        <p14:creationId xmlns:p14="http://schemas.microsoft.com/office/powerpoint/2010/main" val="311241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This concludes the presentation on monitoring activities. Thank you for doing</a:t>
            </a:r>
            <a:r>
              <a:rPr lang="en-US" baseline="0" dirty="0"/>
              <a:t> your part in continuously monitoring the controls in your area.</a:t>
            </a:r>
            <a:r>
              <a:rPr lang="en-US" dirty="0"/>
              <a:t> If you have any questions or concerns,</a:t>
            </a:r>
            <a:r>
              <a:rPr lang="en-US" baseline="0" dirty="0"/>
              <a:t> please contact your internal control officer. </a:t>
            </a:r>
            <a:endParaRPr lang="en-US" dirty="0"/>
          </a:p>
        </p:txBody>
      </p:sp>
      <p:sp>
        <p:nvSpPr>
          <p:cNvPr id="4" name="Slide Number Placeholder 3"/>
          <p:cNvSpPr>
            <a:spLocks noGrp="1"/>
          </p:cNvSpPr>
          <p:nvPr>
            <p:ph type="sldNum" sz="quarter" idx="10"/>
          </p:nvPr>
        </p:nvSpPr>
        <p:spPr/>
        <p:txBody>
          <a:bodyPr/>
          <a:lstStyle/>
          <a:p>
            <a:fld id="{0C2A6502-EEF5-4ABE-8183-4E5906979868}" type="slidenum">
              <a:rPr lang="en-US" smtClean="0"/>
              <a:pPr/>
              <a:t>7</a:t>
            </a:fld>
            <a:endParaRPr lang="en-US"/>
          </a:p>
        </p:txBody>
      </p:sp>
    </p:spTree>
    <p:extLst>
      <p:ext uri="{BB962C8B-B14F-4D97-AF65-F5344CB8AC3E}">
        <p14:creationId xmlns:p14="http://schemas.microsoft.com/office/powerpoint/2010/main" val="3181976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14C3B38-6E88-4543-BF40-C0969D918342}"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1200256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086EC9-3D05-4D4E-B4DC-01297E1903F3}"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126240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E204D0-EAA0-43CF-B76D-D13DE59813DB}"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3043638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DB2B01-DCBB-4D4E-AB36-F449A96BEECB}"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1283808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B8F195-1608-489B-BD6A-845D05665185}" type="datetime1">
              <a:rPr lang="en-US" smtClean="0"/>
              <a:pPr/>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70995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6AD995-D899-42D7-AE00-90BD4D23CB45}" type="datetime1">
              <a:rPr lang="en-US" smtClean="0"/>
              <a:pPr/>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3241814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B0BE2C-0779-429C-817B-3162CD5E7AF7}" type="datetime1">
              <a:rPr lang="en-US" smtClean="0"/>
              <a:pPr/>
              <a:t>3/11/2024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2116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FA2905-7821-4861-911C-FDA7A7CF0B35}" type="datetime1">
              <a:rPr lang="en-US" smtClean="0"/>
              <a:pPr/>
              <a:t>3/11/2024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049199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870711-3201-44B7-A82B-426405311583}" type="datetime1">
              <a:rPr lang="en-US" smtClean="0"/>
              <a:pPr/>
              <a:t>3/11/2024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747304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FE81D5-B989-4F42-9BE4-A3E1552937FE}" type="datetime1">
              <a:rPr lang="en-US" smtClean="0"/>
              <a:pPr/>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85437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3B896A-E7CC-4DAF-9829-AAB848C26CF6}" type="datetime1">
              <a:rPr lang="en-US" smtClean="0"/>
              <a:pPr/>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32C2C6-8DCD-1142-B89F-4C5A1BF6A314}" type="slidenum">
              <a:rPr lang="en-US" smtClean="0"/>
              <a:pPr/>
              <a:t>‹#›</a:t>
            </a:fld>
            <a:endParaRPr lang="en-US"/>
          </a:p>
        </p:txBody>
      </p:sp>
    </p:spTree>
    <p:extLst>
      <p:ext uri="{BB962C8B-B14F-4D97-AF65-F5344CB8AC3E}">
        <p14:creationId xmlns:p14="http://schemas.microsoft.com/office/powerpoint/2010/main" val="2708803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1AE12F6-6860-4078-B70C-224238F86AA0}" type="datetime1">
              <a:rPr lang="en-US" smtClean="0"/>
              <a:pPr/>
              <a:t>3/11/2024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532C2C6-8DCD-1142-B89F-4C5A1BF6A314}" type="slidenum">
              <a:rPr lang="en-US" smtClean="0"/>
              <a:pPr/>
              <a:t>‹#›</a:t>
            </a:fld>
            <a:endParaRPr lang="en-US"/>
          </a:p>
        </p:txBody>
      </p:sp>
    </p:spTree>
    <p:extLst>
      <p:ext uri="{BB962C8B-B14F-4D97-AF65-F5344CB8AC3E}">
        <p14:creationId xmlns:p14="http://schemas.microsoft.com/office/powerpoint/2010/main" val="3006139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jpeg"/><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jpeg"/><Relationship Id="rId7" Type="http://schemas.openxmlformats.org/officeDocument/2006/relationships/diagramQuickStyle" Target="../diagrams/quickStyle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2.jpeg"/><Relationship Id="rId7" Type="http://schemas.openxmlformats.org/officeDocument/2006/relationships/diagramLayout" Target="../diagrams/layout3.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Data" Target="../diagrams/data3.xml"/><Relationship Id="rId11" Type="http://schemas.openxmlformats.org/officeDocument/2006/relationships/image" Target="../media/image7.gif"/><Relationship Id="rId5" Type="http://schemas.openxmlformats.org/officeDocument/2006/relationships/image" Target="../media/image6.png"/><Relationship Id="rId10" Type="http://schemas.microsoft.com/office/2007/relationships/diagramDrawing" Target="../diagrams/drawing3.xml"/><Relationship Id="rId4" Type="http://schemas.openxmlformats.org/officeDocument/2006/relationships/image" Target="../media/image3.png"/><Relationship Id="rId9" Type="http://schemas.openxmlformats.org/officeDocument/2006/relationships/diagramColors" Target="../diagrams/colors3.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image" Target="../media/image2.jpeg"/><Relationship Id="rId7" Type="http://schemas.openxmlformats.org/officeDocument/2006/relationships/diagramLayout" Target="../diagrams/layout4.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Data" Target="../diagrams/data4.xml"/><Relationship Id="rId11" Type="http://schemas.openxmlformats.org/officeDocument/2006/relationships/image" Target="../media/image9.png"/><Relationship Id="rId5" Type="http://schemas.openxmlformats.org/officeDocument/2006/relationships/image" Target="../media/image8.png"/><Relationship Id="rId10" Type="http://schemas.microsoft.com/office/2007/relationships/diagramDrawing" Target="../diagrams/drawing4.xml"/><Relationship Id="rId4" Type="http://schemas.openxmlformats.org/officeDocument/2006/relationships/image" Target="../media/image3.png"/><Relationship Id="rId9" Type="http://schemas.openxmlformats.org/officeDocument/2006/relationships/diagramColors" Target="../diagrams/colors4.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2.jpeg"/><Relationship Id="rId7" Type="http://schemas.openxmlformats.org/officeDocument/2006/relationships/diagramQuickStyle" Target="../diagrams/quickStyle5.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Layout" Target="../diagrams/layout5.xml"/><Relationship Id="rId5" Type="http://schemas.openxmlformats.org/officeDocument/2006/relationships/diagramData" Target="../diagrams/data5.xml"/><Relationship Id="rId10" Type="http://schemas.openxmlformats.org/officeDocument/2006/relationships/image" Target="../media/image10.png"/><Relationship Id="rId4" Type="http://schemas.openxmlformats.org/officeDocument/2006/relationships/image" Target="../media/image3.png"/><Relationship Id="rId9" Type="http://schemas.microsoft.com/office/2007/relationships/diagramDrawing" Target="../diagrams/drawing5.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 y="-1"/>
            <a:ext cx="9144001" cy="5143501"/>
          </a:xfrm>
          <a:prstGeom prst="rect">
            <a:avLst/>
          </a:prstGeom>
          <a:solidFill>
            <a:srgbClr val="004C93"/>
          </a:solidFill>
          <a:ln>
            <a:noFill/>
          </a:ln>
          <a:effectLst/>
        </p:spPr>
        <p:style>
          <a:lnRef idx="1">
            <a:schemeClr val="accent1"/>
          </a:lnRef>
          <a:fillRef idx="3">
            <a:schemeClr val="accent1"/>
          </a:fillRef>
          <a:effectRef idx="2">
            <a:schemeClr val="accent1"/>
          </a:effectRef>
          <a:fontRef idx="minor">
            <a:schemeClr val="lt1"/>
          </a:fontRef>
        </p:style>
        <p:txBody>
          <a:bodyPr rtlCol="0" anchor="t" anchorCtr="0"/>
          <a:lstStyle/>
          <a:p>
            <a:endParaRPr lang="en-US" sz="3600" b="1" spc="-150" dirty="0">
              <a:solidFill>
                <a:schemeClr val="bg1"/>
              </a:solidFill>
              <a:latin typeface="Arial" pitchFamily="34" charset="0"/>
              <a:cs typeface="Arial" pitchFamily="34" charset="0"/>
            </a:endParaRPr>
          </a:p>
        </p:txBody>
      </p:sp>
      <p:pic>
        <p:nvPicPr>
          <p:cNvPr id="5" name="Picture 4" descr="SUNY-logo-full-white-trans.pn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994401" y="3037193"/>
            <a:ext cx="2946399" cy="2106308"/>
          </a:xfrm>
          <a:prstGeom prst="rect">
            <a:avLst/>
          </a:prstGeom>
        </p:spPr>
      </p:pic>
      <p:sp>
        <p:nvSpPr>
          <p:cNvPr id="9" name="Rectangle 8"/>
          <p:cNvSpPr/>
          <p:nvPr/>
        </p:nvSpPr>
        <p:spPr>
          <a:xfrm>
            <a:off x="3" y="2423160"/>
            <a:ext cx="5994398" cy="646331"/>
          </a:xfrm>
          <a:prstGeom prst="rect">
            <a:avLst/>
          </a:prstGeom>
        </p:spPr>
        <p:txBody>
          <a:bodyPr wrap="square">
            <a:spAutoFit/>
          </a:bodyPr>
          <a:lstStyle/>
          <a:p>
            <a:r>
              <a:rPr lang="en-US" sz="3600" b="1" spc="-150" dirty="0">
                <a:solidFill>
                  <a:schemeClr val="bg1"/>
                </a:solidFill>
                <a:latin typeface="Arial" pitchFamily="34" charset="0"/>
                <a:cs typeface="Arial" pitchFamily="34" charset="0"/>
              </a:rPr>
              <a:t>Monitoring Activities</a:t>
            </a:r>
          </a:p>
        </p:txBody>
      </p:sp>
    </p:spTree>
    <p:extLst>
      <p:ext uri="{BB962C8B-B14F-4D97-AF65-F5344CB8AC3E}">
        <p14:creationId xmlns:p14="http://schemas.microsoft.com/office/powerpoint/2010/main" val="1153549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6" name="Rectangle 5"/>
          <p:cNvSpPr/>
          <p:nvPr/>
        </p:nvSpPr>
        <p:spPr>
          <a:xfrm>
            <a:off x="1324281" y="235341"/>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Monitoring</a:t>
            </a:r>
          </a:p>
        </p:txBody>
      </p:sp>
      <p:graphicFrame>
        <p:nvGraphicFramePr>
          <p:cNvPr id="2" name="Diagram 1"/>
          <p:cNvGraphicFramePr/>
          <p:nvPr>
            <p:extLst>
              <p:ext uri="{D42A27DB-BD31-4B8C-83A1-F6EECF244321}">
                <p14:modId xmlns:p14="http://schemas.microsoft.com/office/powerpoint/2010/main" val="1030436268"/>
              </p:ext>
            </p:extLst>
          </p:nvPr>
        </p:nvGraphicFramePr>
        <p:xfrm>
          <a:off x="1524000" y="850894"/>
          <a:ext cx="6096000" cy="415349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TextBox 2"/>
          <p:cNvSpPr txBox="1"/>
          <p:nvPr/>
        </p:nvSpPr>
        <p:spPr>
          <a:xfrm>
            <a:off x="8832193" y="4865890"/>
            <a:ext cx="289711" cy="276999"/>
          </a:xfrm>
          <a:prstGeom prst="rect">
            <a:avLst/>
          </a:prstGeom>
          <a:noFill/>
        </p:spPr>
        <p:txBody>
          <a:bodyPr wrap="square" rtlCol="0">
            <a:spAutoFit/>
          </a:bodyPr>
          <a:lstStyle/>
          <a:p>
            <a:r>
              <a:rPr lang="en-US" sz="1200" dirty="0">
                <a:solidFill>
                  <a:schemeClr val="bg1">
                    <a:lumMod val="50000"/>
                  </a:schemeClr>
                </a:solidFill>
              </a:rPr>
              <a:t>1</a:t>
            </a:r>
            <a:endParaRPr lang="en-US" dirty="0">
              <a:solidFill>
                <a:schemeClr val="bg1">
                  <a:lumMod val="50000"/>
                </a:schemeClr>
              </a:solidFill>
            </a:endParaRPr>
          </a:p>
        </p:txBody>
      </p:sp>
    </p:spTree>
    <p:extLst>
      <p:ext uri="{BB962C8B-B14F-4D97-AF65-F5344CB8AC3E}">
        <p14:creationId xmlns:p14="http://schemas.microsoft.com/office/powerpoint/2010/main" val="3611603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6" name="Rectangle 5"/>
          <p:cNvSpPr/>
          <p:nvPr/>
        </p:nvSpPr>
        <p:spPr>
          <a:xfrm>
            <a:off x="1324281" y="235341"/>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Monitoring</a:t>
            </a:r>
          </a:p>
        </p:txBody>
      </p:sp>
      <p:graphicFrame>
        <p:nvGraphicFramePr>
          <p:cNvPr id="2" name="Diagram 1"/>
          <p:cNvGraphicFramePr/>
          <p:nvPr>
            <p:extLst>
              <p:ext uri="{D42A27DB-BD31-4B8C-83A1-F6EECF244321}">
                <p14:modId xmlns:p14="http://schemas.microsoft.com/office/powerpoint/2010/main" val="4088975768"/>
              </p:ext>
            </p:extLst>
          </p:nvPr>
        </p:nvGraphicFramePr>
        <p:xfrm>
          <a:off x="1524000" y="847719"/>
          <a:ext cx="6096000" cy="4064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8" name="TextBox 7"/>
          <p:cNvSpPr txBox="1"/>
          <p:nvPr/>
        </p:nvSpPr>
        <p:spPr>
          <a:xfrm>
            <a:off x="8832193" y="4865890"/>
            <a:ext cx="289711" cy="276999"/>
          </a:xfrm>
          <a:prstGeom prst="rect">
            <a:avLst/>
          </a:prstGeom>
          <a:noFill/>
        </p:spPr>
        <p:txBody>
          <a:bodyPr wrap="square" rtlCol="0">
            <a:spAutoFit/>
          </a:bodyPr>
          <a:lstStyle/>
          <a:p>
            <a:r>
              <a:rPr lang="en-US" sz="1200" dirty="0">
                <a:solidFill>
                  <a:schemeClr val="bg1">
                    <a:lumMod val="50000"/>
                  </a:schemeClr>
                </a:solidFill>
              </a:rPr>
              <a:t>2</a:t>
            </a:r>
            <a:endParaRPr lang="en-US" dirty="0">
              <a:solidFill>
                <a:schemeClr val="bg1">
                  <a:lumMod val="50000"/>
                </a:schemeClr>
              </a:solidFill>
            </a:endParaRPr>
          </a:p>
        </p:txBody>
      </p:sp>
    </p:spTree>
    <p:extLst>
      <p:ext uri="{BB962C8B-B14F-4D97-AF65-F5344CB8AC3E}">
        <p14:creationId xmlns:p14="http://schemas.microsoft.com/office/powerpoint/2010/main" val="3774236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6" name="Rectangle 5"/>
          <p:cNvSpPr/>
          <p:nvPr/>
        </p:nvSpPr>
        <p:spPr>
          <a:xfrm>
            <a:off x="1324281" y="235341"/>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Monitoring</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4899" y="590041"/>
            <a:ext cx="3739073" cy="3739073"/>
          </a:xfrm>
          <a:prstGeom prst="rect">
            <a:avLst/>
          </a:prstGeom>
        </p:spPr>
      </p:pic>
      <p:graphicFrame>
        <p:nvGraphicFramePr>
          <p:cNvPr id="3" name="Diagram 2"/>
          <p:cNvGraphicFramePr/>
          <p:nvPr>
            <p:extLst>
              <p:ext uri="{D42A27DB-BD31-4B8C-83A1-F6EECF244321}">
                <p14:modId xmlns:p14="http://schemas.microsoft.com/office/powerpoint/2010/main" val="794040115"/>
              </p:ext>
            </p:extLst>
          </p:nvPr>
        </p:nvGraphicFramePr>
        <p:xfrm>
          <a:off x="2096218" y="789874"/>
          <a:ext cx="8134124" cy="525725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pic>
        <p:nvPicPr>
          <p:cNvPr id="1026" name="Picture 2" descr="https://thefootballbrainiacs.com/wp-content/uploads/2014/01/clues.gif"/>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9465" y="2379431"/>
            <a:ext cx="3258599" cy="1950815"/>
          </a:xfrm>
          <a:prstGeom prst="rect">
            <a:avLst/>
          </a:prstGeom>
          <a:noFill/>
          <a:extLst>
            <a:ext uri="{909E8E84-426E-40DD-AFC4-6F175D3DCCD1}">
              <a14:hiddenFill xmlns:a14="http://schemas.microsoft.com/office/drawing/2010/main">
                <a:solidFill>
                  <a:srgbClr val="FFFFFF"/>
                </a:solidFill>
              </a14:hiddenFill>
            </a:ext>
          </a:extLst>
        </p:spPr>
      </p:pic>
      <p:sp>
        <p:nvSpPr>
          <p:cNvPr id="5" name="Left-Right Arrow 4"/>
          <p:cNvSpPr/>
          <p:nvPr/>
        </p:nvSpPr>
        <p:spPr>
          <a:xfrm>
            <a:off x="2976113" y="1405147"/>
            <a:ext cx="5822830" cy="698739"/>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3 Year Cycle</a:t>
            </a:r>
          </a:p>
        </p:txBody>
      </p:sp>
      <p:sp>
        <p:nvSpPr>
          <p:cNvPr id="9" name="TextBox 8"/>
          <p:cNvSpPr txBox="1"/>
          <p:nvPr/>
        </p:nvSpPr>
        <p:spPr>
          <a:xfrm>
            <a:off x="836762" y="1640767"/>
            <a:ext cx="845389" cy="738664"/>
          </a:xfrm>
          <a:prstGeom prst="rect">
            <a:avLst/>
          </a:prstGeom>
          <a:noFill/>
        </p:spPr>
        <p:txBody>
          <a:bodyPr wrap="square" rtlCol="0">
            <a:spAutoFit/>
            <a:scene3d>
              <a:camera prst="orthographicFront">
                <a:rot lat="52031" lon="2097763" rev="4533"/>
              </a:camera>
              <a:lightRig rig="threePt" dir="t"/>
            </a:scene3d>
          </a:bodyPr>
          <a:lstStyle/>
          <a:p>
            <a:pPr algn="ctr"/>
            <a:r>
              <a:rPr lang="en-US" sz="1400" dirty="0"/>
              <a:t>Internal Control Officer</a:t>
            </a:r>
          </a:p>
        </p:txBody>
      </p:sp>
      <p:sp>
        <p:nvSpPr>
          <p:cNvPr id="10" name="TextBox 9"/>
          <p:cNvSpPr txBox="1"/>
          <p:nvPr/>
        </p:nvSpPr>
        <p:spPr>
          <a:xfrm>
            <a:off x="3683479" y="992038"/>
            <a:ext cx="4606506" cy="369332"/>
          </a:xfrm>
          <a:prstGeom prst="rect">
            <a:avLst/>
          </a:prstGeom>
          <a:noFill/>
        </p:spPr>
        <p:txBody>
          <a:bodyPr wrap="square" rtlCol="0">
            <a:spAutoFit/>
          </a:bodyPr>
          <a:lstStyle/>
          <a:p>
            <a:pPr algn="ctr"/>
            <a:r>
              <a:rPr lang="en-US" dirty="0">
                <a:ln w="0"/>
                <a:effectLst>
                  <a:outerShdw blurRad="38100" dist="19050" dir="2700000" algn="tl" rotWithShape="0">
                    <a:schemeClr val="dk1">
                      <a:alpha val="40000"/>
                    </a:schemeClr>
                  </a:outerShdw>
                </a:effectLst>
              </a:rPr>
              <a:t>Pre-determined High Risk Areas</a:t>
            </a:r>
          </a:p>
        </p:txBody>
      </p:sp>
      <p:sp>
        <p:nvSpPr>
          <p:cNvPr id="11" name="TextBox 10"/>
          <p:cNvSpPr txBox="1"/>
          <p:nvPr/>
        </p:nvSpPr>
        <p:spPr>
          <a:xfrm>
            <a:off x="8832193" y="4865890"/>
            <a:ext cx="289711" cy="276999"/>
          </a:xfrm>
          <a:prstGeom prst="rect">
            <a:avLst/>
          </a:prstGeom>
          <a:noFill/>
        </p:spPr>
        <p:txBody>
          <a:bodyPr wrap="square" rtlCol="0">
            <a:spAutoFit/>
          </a:bodyPr>
          <a:lstStyle/>
          <a:p>
            <a:r>
              <a:rPr lang="en-US" sz="1200" dirty="0">
                <a:solidFill>
                  <a:schemeClr val="bg1">
                    <a:lumMod val="50000"/>
                  </a:schemeClr>
                </a:solidFill>
              </a:rPr>
              <a:t>3</a:t>
            </a:r>
            <a:endParaRPr lang="en-US" dirty="0">
              <a:solidFill>
                <a:schemeClr val="bg1">
                  <a:lumMod val="50000"/>
                </a:schemeClr>
              </a:solidFill>
            </a:endParaRPr>
          </a:p>
        </p:txBody>
      </p:sp>
    </p:spTree>
    <p:extLst>
      <p:ext uri="{BB962C8B-B14F-4D97-AF65-F5344CB8AC3E}">
        <p14:creationId xmlns:p14="http://schemas.microsoft.com/office/powerpoint/2010/main" val="4027777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6" name="Rectangle 5"/>
          <p:cNvSpPr/>
          <p:nvPr/>
        </p:nvSpPr>
        <p:spPr>
          <a:xfrm>
            <a:off x="1324281" y="235341"/>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Monitoring</a:t>
            </a:r>
          </a:p>
        </p:txBody>
      </p:sp>
      <p:pic>
        <p:nvPicPr>
          <p:cNvPr id="2050" name="Picture 2" descr="http://www.clipartbest.com/cliparts/LcK/6nL/LcK6nLgca.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0048" y="2986220"/>
            <a:ext cx="1897512" cy="22952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Diagram 1"/>
          <p:cNvGraphicFramePr/>
          <p:nvPr>
            <p:extLst>
              <p:ext uri="{D42A27DB-BD31-4B8C-83A1-F6EECF244321}">
                <p14:modId xmlns:p14="http://schemas.microsoft.com/office/powerpoint/2010/main" val="77435526"/>
              </p:ext>
            </p:extLst>
          </p:nvPr>
        </p:nvGraphicFramePr>
        <p:xfrm>
          <a:off x="1524000" y="850894"/>
          <a:ext cx="5989608" cy="375285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pic>
        <p:nvPicPr>
          <p:cNvPr id="2052" name="Picture 4" descr="http://www.cliparthut.com/clip-arts/1700/blue-curved-arrow-clip-art-170063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6679359">
            <a:off x="448874" y="-173818"/>
            <a:ext cx="2561746" cy="250501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ttp://www.cliparthut.com/clip-arts/1700/blue-curved-arrow-clip-art-170063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45828">
            <a:off x="6013029" y="-147202"/>
            <a:ext cx="2561746" cy="2505017"/>
          </a:xfrm>
          <a:prstGeom prst="rect">
            <a:avLst/>
          </a:prstGeom>
          <a:noFill/>
          <a:scene3d>
            <a:camera prst="orthographicFront">
              <a:rot lat="1199966" lon="10799999" rev="10799999"/>
            </a:camera>
            <a:lightRig rig="threePt" dir="t"/>
          </a:scene3d>
          <a:extLst>
            <a:ext uri="{909E8E84-426E-40DD-AFC4-6F175D3DCCD1}">
              <a14:hiddenFill xmlns:a14="http://schemas.microsoft.com/office/drawing/2010/main">
                <a:solidFill>
                  <a:srgbClr val="FFFFFF"/>
                </a:solidFill>
              </a14:hiddenFill>
            </a:ext>
          </a:extLst>
        </p:spPr>
      </p:pic>
      <p:sp>
        <p:nvSpPr>
          <p:cNvPr id="3" name="Rectangle 2"/>
          <p:cNvSpPr/>
          <p:nvPr/>
        </p:nvSpPr>
        <p:spPr>
          <a:xfrm>
            <a:off x="396815" y="2363638"/>
            <a:ext cx="1127185" cy="1147313"/>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b="1" dirty="0"/>
              <a:t>Campus A</a:t>
            </a:r>
          </a:p>
        </p:txBody>
      </p:sp>
      <p:sp>
        <p:nvSpPr>
          <p:cNvPr id="10" name="Rectangle 9"/>
          <p:cNvSpPr/>
          <p:nvPr/>
        </p:nvSpPr>
        <p:spPr>
          <a:xfrm>
            <a:off x="1217889" y="3179912"/>
            <a:ext cx="1127185" cy="1147313"/>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b="1" dirty="0"/>
              <a:t>Campus  B</a:t>
            </a:r>
          </a:p>
        </p:txBody>
      </p:sp>
      <p:sp>
        <p:nvSpPr>
          <p:cNvPr id="11" name="Rectangle 10"/>
          <p:cNvSpPr/>
          <p:nvPr/>
        </p:nvSpPr>
        <p:spPr>
          <a:xfrm>
            <a:off x="197096" y="3573873"/>
            <a:ext cx="1127185" cy="1147313"/>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b="1" dirty="0"/>
              <a:t>Campus  C</a:t>
            </a:r>
          </a:p>
        </p:txBody>
      </p:sp>
      <p:sp>
        <p:nvSpPr>
          <p:cNvPr id="12" name="Rectangle 11"/>
          <p:cNvSpPr/>
          <p:nvPr/>
        </p:nvSpPr>
        <p:spPr>
          <a:xfrm>
            <a:off x="6667428" y="2195562"/>
            <a:ext cx="1127185" cy="1147313"/>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b="1" dirty="0"/>
              <a:t>Campus  X</a:t>
            </a:r>
          </a:p>
        </p:txBody>
      </p:sp>
      <p:sp>
        <p:nvSpPr>
          <p:cNvPr id="13" name="Rectangle 12"/>
          <p:cNvSpPr/>
          <p:nvPr/>
        </p:nvSpPr>
        <p:spPr>
          <a:xfrm>
            <a:off x="6467709" y="3405797"/>
            <a:ext cx="1127185" cy="114731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b="1" dirty="0"/>
              <a:t>Campus  Z</a:t>
            </a:r>
          </a:p>
        </p:txBody>
      </p:sp>
      <p:sp>
        <p:nvSpPr>
          <p:cNvPr id="14" name="Rectangle 13"/>
          <p:cNvSpPr/>
          <p:nvPr/>
        </p:nvSpPr>
        <p:spPr>
          <a:xfrm>
            <a:off x="7615917" y="2986543"/>
            <a:ext cx="1127185" cy="1147313"/>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b="1" dirty="0"/>
              <a:t>Campus  Y</a:t>
            </a:r>
          </a:p>
        </p:txBody>
      </p:sp>
      <p:sp>
        <p:nvSpPr>
          <p:cNvPr id="15" name="TextBox 14"/>
          <p:cNvSpPr txBox="1"/>
          <p:nvPr/>
        </p:nvSpPr>
        <p:spPr>
          <a:xfrm>
            <a:off x="8832193" y="4865890"/>
            <a:ext cx="289711" cy="276999"/>
          </a:xfrm>
          <a:prstGeom prst="rect">
            <a:avLst/>
          </a:prstGeom>
          <a:noFill/>
        </p:spPr>
        <p:txBody>
          <a:bodyPr wrap="square" rtlCol="0">
            <a:spAutoFit/>
          </a:bodyPr>
          <a:lstStyle/>
          <a:p>
            <a:r>
              <a:rPr lang="en-US" sz="1200" dirty="0">
                <a:solidFill>
                  <a:schemeClr val="bg1">
                    <a:lumMod val="50000"/>
                  </a:schemeClr>
                </a:solidFill>
              </a:rPr>
              <a:t>4</a:t>
            </a:r>
            <a:endParaRPr lang="en-US" dirty="0">
              <a:solidFill>
                <a:schemeClr val="bg1">
                  <a:lumMod val="50000"/>
                </a:schemeClr>
              </a:solidFill>
            </a:endParaRPr>
          </a:p>
        </p:txBody>
      </p:sp>
    </p:spTree>
    <p:extLst>
      <p:ext uri="{BB962C8B-B14F-4D97-AF65-F5344CB8AC3E}">
        <p14:creationId xmlns:p14="http://schemas.microsoft.com/office/powerpoint/2010/main" val="2561865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unywallpaper-ppt-light.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
            <a:ext cx="9144000" cy="5143500"/>
          </a:xfrm>
          <a:prstGeom prst="rect">
            <a:avLst/>
          </a:prstGeom>
        </p:spPr>
      </p:pic>
      <p:pic>
        <p:nvPicPr>
          <p:cNvPr id="7" name="Picture 6" descr="watermark__BLUE_logo.png"/>
          <p:cNvPicPr>
            <a:picLocks noChangeAspect="1"/>
          </p:cNvPicPr>
          <p:nvPr/>
        </p:nvPicPr>
        <p:blipFill>
          <a:blip r:embed="rId4" cstate="screen">
            <a:duotone>
              <a:schemeClr val="bg2">
                <a:shade val="45000"/>
                <a:satMod val="135000"/>
              </a:schemeClr>
              <a:prstClr val="white"/>
            </a:duotone>
            <a:lum bright="100000"/>
            <a:extLst>
              <a:ext uri="{28A0092B-C50C-407E-A947-70E740481C1C}">
                <a14:useLocalDpi xmlns:a14="http://schemas.microsoft.com/office/drawing/2010/main"/>
              </a:ext>
            </a:extLst>
          </a:blip>
          <a:srcRect l="-11619"/>
          <a:stretch>
            <a:fillRect/>
          </a:stretch>
        </p:blipFill>
        <p:spPr bwMode="auto">
          <a:xfrm>
            <a:off x="7679281" y="4329114"/>
            <a:ext cx="1219200" cy="814387"/>
          </a:xfrm>
          <a:prstGeom prst="rect">
            <a:avLst/>
          </a:prstGeom>
          <a:noFill/>
          <a:ln w="9525">
            <a:noFill/>
            <a:miter lim="800000"/>
            <a:headEnd/>
            <a:tailEnd/>
          </a:ln>
        </p:spPr>
      </p:pic>
      <p:sp>
        <p:nvSpPr>
          <p:cNvPr id="6" name="Rectangle 5"/>
          <p:cNvSpPr/>
          <p:nvPr/>
        </p:nvSpPr>
        <p:spPr>
          <a:xfrm>
            <a:off x="1324281" y="235341"/>
            <a:ext cx="6495438" cy="615553"/>
          </a:xfrm>
          <a:prstGeom prst="rect">
            <a:avLst/>
          </a:prstGeom>
        </p:spPr>
        <p:txBody>
          <a:bodyPr wrap="square">
            <a:spAutoFit/>
          </a:bodyPr>
          <a:lstStyle/>
          <a:p>
            <a:pPr algn="ctr"/>
            <a:r>
              <a:rPr lang="en-US" sz="3400" b="1" dirty="0">
                <a:solidFill>
                  <a:schemeClr val="tx2"/>
                </a:solidFill>
                <a:latin typeface="Arial" pitchFamily="34" charset="0"/>
                <a:cs typeface="Arial" pitchFamily="34" charset="0"/>
              </a:rPr>
              <a:t>Monitoring</a:t>
            </a:r>
          </a:p>
        </p:txBody>
      </p:sp>
      <p:graphicFrame>
        <p:nvGraphicFramePr>
          <p:cNvPr id="3" name="Diagram 2"/>
          <p:cNvGraphicFramePr/>
          <p:nvPr>
            <p:extLst>
              <p:ext uri="{D42A27DB-BD31-4B8C-83A1-F6EECF244321}">
                <p14:modId xmlns:p14="http://schemas.microsoft.com/office/powerpoint/2010/main" val="4274806868"/>
              </p:ext>
            </p:extLst>
          </p:nvPr>
        </p:nvGraphicFramePr>
        <p:xfrm>
          <a:off x="1524000" y="838553"/>
          <a:ext cx="6096000" cy="4064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3076" name="Picture 4" descr="http://www.clker.com/cliparts/z/s/d/k/r/O/prohibited-md.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7603" y="838553"/>
            <a:ext cx="3789692" cy="386703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8832193" y="4865890"/>
            <a:ext cx="289711" cy="276999"/>
          </a:xfrm>
          <a:prstGeom prst="rect">
            <a:avLst/>
          </a:prstGeom>
          <a:noFill/>
        </p:spPr>
        <p:txBody>
          <a:bodyPr wrap="square" rtlCol="0">
            <a:spAutoFit/>
          </a:bodyPr>
          <a:lstStyle/>
          <a:p>
            <a:r>
              <a:rPr lang="en-US" sz="1200" dirty="0">
                <a:solidFill>
                  <a:schemeClr val="bg1">
                    <a:lumMod val="50000"/>
                  </a:schemeClr>
                </a:solidFill>
              </a:rPr>
              <a:t>5</a:t>
            </a:r>
            <a:endParaRPr lang="en-US" dirty="0">
              <a:solidFill>
                <a:schemeClr val="bg1">
                  <a:lumMod val="50000"/>
                </a:schemeClr>
              </a:solidFill>
            </a:endParaRPr>
          </a:p>
        </p:txBody>
      </p:sp>
    </p:spTree>
    <p:extLst>
      <p:ext uri="{BB962C8B-B14F-4D97-AF65-F5344CB8AC3E}">
        <p14:creationId xmlns:p14="http://schemas.microsoft.com/office/powerpoint/2010/main" val="2353259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circle(in)">
                                      <p:cBhvr>
                                        <p:cTn id="7" dur="20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UNY-logo-full-white-trans.pn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994401" y="3037193"/>
            <a:ext cx="2946399" cy="2106308"/>
          </a:xfrm>
          <a:prstGeom prst="rect">
            <a:avLst/>
          </a:prstGeom>
        </p:spPr>
      </p:pic>
      <p:sp>
        <p:nvSpPr>
          <p:cNvPr id="9" name="Rectangle 8"/>
          <p:cNvSpPr/>
          <p:nvPr/>
        </p:nvSpPr>
        <p:spPr>
          <a:xfrm>
            <a:off x="2946402" y="172079"/>
            <a:ext cx="5994398" cy="707886"/>
          </a:xfrm>
          <a:prstGeom prst="rect">
            <a:avLst/>
          </a:prstGeom>
        </p:spPr>
        <p:txBody>
          <a:bodyPr wrap="square">
            <a:spAutoFit/>
          </a:bodyPr>
          <a:lstStyle/>
          <a:p>
            <a:r>
              <a:rPr lang="en-US" sz="4000" b="1" spc="-150" dirty="0">
                <a:solidFill>
                  <a:schemeClr val="bg1"/>
                </a:solidFill>
                <a:latin typeface="Arial" pitchFamily="34" charset="0"/>
                <a:cs typeface="Arial" pitchFamily="34" charset="0"/>
              </a:rPr>
              <a:t>Questions?</a:t>
            </a:r>
          </a:p>
        </p:txBody>
      </p:sp>
      <p:sp>
        <p:nvSpPr>
          <p:cNvPr id="7" name="Rectangle 6"/>
          <p:cNvSpPr/>
          <p:nvPr/>
        </p:nvSpPr>
        <p:spPr>
          <a:xfrm>
            <a:off x="0" y="0"/>
            <a:ext cx="9144001" cy="5143501"/>
          </a:xfrm>
          <a:prstGeom prst="rect">
            <a:avLst/>
          </a:prstGeom>
          <a:solidFill>
            <a:srgbClr val="004C93"/>
          </a:solidFill>
          <a:ln>
            <a:no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lvl="0" algn="ctr"/>
            <a:endParaRPr lang="en-US" sz="3600" dirty="0">
              <a:solidFill>
                <a:prstClr val="white"/>
              </a:solidFill>
              <a:latin typeface="Arial" pitchFamily="34" charset="0"/>
              <a:cs typeface="Arial" pitchFamily="34" charset="0"/>
            </a:endParaRPr>
          </a:p>
        </p:txBody>
      </p:sp>
      <p:pic>
        <p:nvPicPr>
          <p:cNvPr id="10" name="Picture 9" descr="SUNY-logo-full-white-trans.pn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146801" y="3189593"/>
            <a:ext cx="2946399" cy="2106308"/>
          </a:xfrm>
          <a:prstGeom prst="rect">
            <a:avLst/>
          </a:prstGeom>
        </p:spPr>
      </p:pic>
      <p:sp>
        <p:nvSpPr>
          <p:cNvPr id="11" name="TextBox 10"/>
          <p:cNvSpPr txBox="1"/>
          <p:nvPr/>
        </p:nvSpPr>
        <p:spPr>
          <a:xfrm>
            <a:off x="0" y="4661867"/>
            <a:ext cx="4963886" cy="246221"/>
          </a:xfrm>
          <a:prstGeom prst="rect">
            <a:avLst/>
          </a:prstGeom>
          <a:noFill/>
        </p:spPr>
        <p:txBody>
          <a:bodyPr wrap="square" rtlCol="0">
            <a:spAutoFit/>
          </a:bodyPr>
          <a:lstStyle/>
          <a:p>
            <a:r>
              <a:rPr lang="en-US" sz="1000" dirty="0">
                <a:solidFill>
                  <a:schemeClr val="bg1"/>
                </a:solidFill>
              </a:rPr>
              <a:t>Created by the Office of the University Controller, SUNY System Administration</a:t>
            </a:r>
          </a:p>
        </p:txBody>
      </p:sp>
      <p:sp>
        <p:nvSpPr>
          <p:cNvPr id="12" name="Rectangle 11"/>
          <p:cNvSpPr/>
          <p:nvPr/>
        </p:nvSpPr>
        <p:spPr>
          <a:xfrm>
            <a:off x="3048000" y="2174409"/>
            <a:ext cx="3047999" cy="707886"/>
          </a:xfrm>
          <a:prstGeom prst="rect">
            <a:avLst/>
          </a:prstGeom>
        </p:spPr>
        <p:txBody>
          <a:bodyPr wrap="square">
            <a:spAutoFit/>
          </a:bodyPr>
          <a:lstStyle/>
          <a:p>
            <a:r>
              <a:rPr lang="en-US" sz="4000" b="1" spc="-150" dirty="0">
                <a:solidFill>
                  <a:schemeClr val="bg1"/>
                </a:solidFill>
                <a:latin typeface="Arial" pitchFamily="34" charset="0"/>
                <a:cs typeface="Arial" pitchFamily="34" charset="0"/>
              </a:rPr>
              <a:t>Thank You!</a:t>
            </a:r>
          </a:p>
        </p:txBody>
      </p:sp>
    </p:spTree>
    <p:extLst>
      <p:ext uri="{BB962C8B-B14F-4D97-AF65-F5344CB8AC3E}">
        <p14:creationId xmlns:p14="http://schemas.microsoft.com/office/powerpoint/2010/main" val="20372544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B75DA4917F83C46B7BEEF71FFCC0EC8" ma:contentTypeVersion="0" ma:contentTypeDescription="Create a new document." ma:contentTypeScope="" ma:versionID="a5384fe51b3ae60ef9b06632aeaa31ba">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598148-D892-4397-B0D0-933409F9924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F940E92-130A-4B1D-BF89-BB02237B4C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1C951C9-264F-4619-A10D-6CDD535AA4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27933</TotalTime>
  <Words>836</Words>
  <Application>Microsoft Office PowerPoint</Application>
  <PresentationFormat>On-screen Show (16:9)</PresentationFormat>
  <Paragraphs>76</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State University of New York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Schillinger</dc:creator>
  <cp:lastModifiedBy>Jody Maroney</cp:lastModifiedBy>
  <cp:revision>851</cp:revision>
  <cp:lastPrinted>2016-06-28T19:57:41Z</cp:lastPrinted>
  <dcterms:created xsi:type="dcterms:W3CDTF">2013-01-08T18:33:12Z</dcterms:created>
  <dcterms:modified xsi:type="dcterms:W3CDTF">2024-03-11T14:54:18Z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0x0101006B75DA4917F83C46B7BEEF71FFCC0EC8</vt:lpwstr>
  </property>
</Properties>
</file>